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2" r:id="rId2"/>
    <p:sldMasterId id="2147483676" r:id="rId3"/>
  </p:sldMasterIdLst>
  <p:notesMasterIdLst>
    <p:notesMasterId r:id="rId71"/>
  </p:notesMasterIdLst>
  <p:sldIdLst>
    <p:sldId id="333" r:id="rId4"/>
    <p:sldId id="257" r:id="rId5"/>
    <p:sldId id="292" r:id="rId6"/>
    <p:sldId id="258" r:id="rId7"/>
    <p:sldId id="326" r:id="rId8"/>
    <p:sldId id="260" r:id="rId9"/>
    <p:sldId id="294" r:id="rId10"/>
    <p:sldId id="261" r:id="rId11"/>
    <p:sldId id="293" r:id="rId12"/>
    <p:sldId id="262" r:id="rId13"/>
    <p:sldId id="263" r:id="rId14"/>
    <p:sldId id="264" r:id="rId15"/>
    <p:sldId id="265" r:id="rId16"/>
    <p:sldId id="327" r:id="rId17"/>
    <p:sldId id="298" r:id="rId18"/>
    <p:sldId id="299" r:id="rId19"/>
    <p:sldId id="300" r:id="rId20"/>
    <p:sldId id="266" r:id="rId21"/>
    <p:sldId id="301" r:id="rId22"/>
    <p:sldId id="267" r:id="rId23"/>
    <p:sldId id="302" r:id="rId24"/>
    <p:sldId id="268" r:id="rId25"/>
    <p:sldId id="303" r:id="rId26"/>
    <p:sldId id="269" r:id="rId27"/>
    <p:sldId id="305" r:id="rId28"/>
    <p:sldId id="270" r:id="rId29"/>
    <p:sldId id="271" r:id="rId30"/>
    <p:sldId id="329" r:id="rId31"/>
    <p:sldId id="306" r:id="rId32"/>
    <p:sldId id="307" r:id="rId33"/>
    <p:sldId id="308" r:id="rId34"/>
    <p:sldId id="309" r:id="rId35"/>
    <p:sldId id="272" r:id="rId36"/>
    <p:sldId id="310" r:id="rId37"/>
    <p:sldId id="273" r:id="rId38"/>
    <p:sldId id="311" r:id="rId39"/>
    <p:sldId id="312" r:id="rId40"/>
    <p:sldId id="313" r:id="rId41"/>
    <p:sldId id="274" r:id="rId42"/>
    <p:sldId id="314" r:id="rId43"/>
    <p:sldId id="275" r:id="rId44"/>
    <p:sldId id="330" r:id="rId45"/>
    <p:sldId id="276" r:id="rId46"/>
    <p:sldId id="315" r:id="rId47"/>
    <p:sldId id="316" r:id="rId48"/>
    <p:sldId id="324" r:id="rId49"/>
    <p:sldId id="277" r:id="rId50"/>
    <p:sldId id="317" r:id="rId51"/>
    <p:sldId id="278" r:id="rId52"/>
    <p:sldId id="318" r:id="rId53"/>
    <p:sldId id="279" r:id="rId54"/>
    <p:sldId id="319" r:id="rId55"/>
    <p:sldId id="280" r:id="rId56"/>
    <p:sldId id="281" r:id="rId57"/>
    <p:sldId id="320" r:id="rId58"/>
    <p:sldId id="321" r:id="rId59"/>
    <p:sldId id="282" r:id="rId60"/>
    <p:sldId id="283" r:id="rId61"/>
    <p:sldId id="322" r:id="rId62"/>
    <p:sldId id="284" r:id="rId63"/>
    <p:sldId id="285" r:id="rId64"/>
    <p:sldId id="323" r:id="rId65"/>
    <p:sldId id="286" r:id="rId66"/>
    <p:sldId id="331" r:id="rId67"/>
    <p:sldId id="287" r:id="rId68"/>
    <p:sldId id="332" r:id="rId69"/>
    <p:sldId id="32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84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38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85.svg"/><Relationship Id="rId11" Type="http://schemas.openxmlformats.org/officeDocument/2006/relationships/image" Target="../media/image37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38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85.svg"/><Relationship Id="rId11" Type="http://schemas.openxmlformats.org/officeDocument/2006/relationships/image" Target="../media/image37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6DD7A-6F07-4A37-B2F4-57FFD9E3A1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307B4B9-87C5-4C01-BE85-12BD2D7FEA35}">
      <dgm:prSet/>
      <dgm:spPr/>
      <dgm:t>
        <a:bodyPr/>
        <a:lstStyle/>
        <a:p>
          <a:r>
            <a:rPr lang="en-US"/>
            <a:t>Understand the CSS visual formatting model</a:t>
          </a:r>
        </a:p>
      </dgm:t>
    </dgm:pt>
    <dgm:pt modelId="{C6B8615E-D3D3-47BF-9103-16F49C54DCA7}" type="parTrans" cxnId="{9FEBE153-5C99-4F80-8F24-39976238C294}">
      <dgm:prSet/>
      <dgm:spPr/>
      <dgm:t>
        <a:bodyPr/>
        <a:lstStyle/>
        <a:p>
          <a:endParaRPr lang="en-US"/>
        </a:p>
      </dgm:t>
    </dgm:pt>
    <dgm:pt modelId="{F8563E22-C93A-4AAB-BBF4-F5FA00A75B2A}" type="sibTrans" cxnId="{9FEBE153-5C99-4F80-8F24-39976238C294}">
      <dgm:prSet/>
      <dgm:spPr/>
      <dgm:t>
        <a:bodyPr/>
        <a:lstStyle/>
        <a:p>
          <a:endParaRPr lang="en-US"/>
        </a:p>
      </dgm:t>
    </dgm:pt>
    <dgm:pt modelId="{0787760E-EE2F-4161-8D1E-EF00CDAE6E2B}">
      <dgm:prSet/>
      <dgm:spPr/>
      <dgm:t>
        <a:bodyPr/>
        <a:lstStyle/>
        <a:p>
          <a:r>
            <a:rPr lang="en-US"/>
            <a:t>Use the CSS box model</a:t>
          </a:r>
        </a:p>
      </dgm:t>
    </dgm:pt>
    <dgm:pt modelId="{FAAD7F90-851B-476C-9E5B-A65016894005}" type="parTrans" cxnId="{24CBDC53-0254-4D33-A938-4C17BB17C557}">
      <dgm:prSet/>
      <dgm:spPr/>
      <dgm:t>
        <a:bodyPr/>
        <a:lstStyle/>
        <a:p>
          <a:endParaRPr lang="en-US"/>
        </a:p>
      </dgm:t>
    </dgm:pt>
    <dgm:pt modelId="{E986CF25-8561-4FE9-8B00-FCFF5DDB1AE5}" type="sibTrans" cxnId="{24CBDC53-0254-4D33-A938-4C17BB17C557}">
      <dgm:prSet/>
      <dgm:spPr/>
      <dgm:t>
        <a:bodyPr/>
        <a:lstStyle/>
        <a:p>
          <a:endParaRPr lang="en-US"/>
        </a:p>
      </dgm:t>
    </dgm:pt>
    <dgm:pt modelId="{97EDB5CB-C525-433E-94A9-784873372DA0}">
      <dgm:prSet/>
      <dgm:spPr/>
      <dgm:t>
        <a:bodyPr/>
        <a:lstStyle/>
        <a:p>
          <a:r>
            <a:rPr lang="en-US"/>
            <a:t>Apply the margin properties</a:t>
          </a:r>
        </a:p>
      </dgm:t>
    </dgm:pt>
    <dgm:pt modelId="{D6CE6661-5650-4D6B-A25E-A95FA509B32A}" type="parTrans" cxnId="{BC16C04B-FE9B-4742-8AC5-D6FC885175AC}">
      <dgm:prSet/>
      <dgm:spPr/>
      <dgm:t>
        <a:bodyPr/>
        <a:lstStyle/>
        <a:p>
          <a:endParaRPr lang="en-US"/>
        </a:p>
      </dgm:t>
    </dgm:pt>
    <dgm:pt modelId="{8A91718B-FDCC-4A5B-B842-548CB45F014F}" type="sibTrans" cxnId="{BC16C04B-FE9B-4742-8AC5-D6FC885175AC}">
      <dgm:prSet/>
      <dgm:spPr/>
      <dgm:t>
        <a:bodyPr/>
        <a:lstStyle/>
        <a:p>
          <a:endParaRPr lang="en-US"/>
        </a:p>
      </dgm:t>
    </dgm:pt>
    <dgm:pt modelId="{D59AEAA5-4D70-4292-8573-CE5157F849BA}">
      <dgm:prSet/>
      <dgm:spPr/>
      <dgm:t>
        <a:bodyPr/>
        <a:lstStyle/>
        <a:p>
          <a:r>
            <a:rPr lang="en-US"/>
            <a:t>Apply the padding properties</a:t>
          </a:r>
        </a:p>
      </dgm:t>
    </dgm:pt>
    <dgm:pt modelId="{48B841C1-7E7A-468B-89CD-AB924A887478}" type="parTrans" cxnId="{8F75E82E-809D-45D3-A3A2-B3ED9477A0F5}">
      <dgm:prSet/>
      <dgm:spPr/>
      <dgm:t>
        <a:bodyPr/>
        <a:lstStyle/>
        <a:p>
          <a:endParaRPr lang="en-US"/>
        </a:p>
      </dgm:t>
    </dgm:pt>
    <dgm:pt modelId="{91865986-0C32-4469-BECC-1AF402C91E87}" type="sibTrans" cxnId="{8F75E82E-809D-45D3-A3A2-B3ED9477A0F5}">
      <dgm:prSet/>
      <dgm:spPr/>
      <dgm:t>
        <a:bodyPr/>
        <a:lstStyle/>
        <a:p>
          <a:endParaRPr lang="en-US"/>
        </a:p>
      </dgm:t>
    </dgm:pt>
    <dgm:pt modelId="{5EE6B38F-6BA2-4B34-B4B8-63CD23E4F593}">
      <dgm:prSet/>
      <dgm:spPr/>
      <dgm:t>
        <a:bodyPr/>
        <a:lstStyle/>
        <a:p>
          <a:r>
            <a:rPr lang="en-US"/>
            <a:t>Apply the border properties</a:t>
          </a:r>
        </a:p>
      </dgm:t>
    </dgm:pt>
    <dgm:pt modelId="{F0893DEA-6A40-4BCD-BC5D-97CCA13AB0E9}" type="parTrans" cxnId="{32A6B3FB-6E63-4988-A14F-614F98A9F73D}">
      <dgm:prSet/>
      <dgm:spPr/>
      <dgm:t>
        <a:bodyPr/>
        <a:lstStyle/>
        <a:p>
          <a:endParaRPr lang="en-US"/>
        </a:p>
      </dgm:t>
    </dgm:pt>
    <dgm:pt modelId="{7E19EA62-D4D9-4D28-8BC1-F06A739F5A27}" type="sibTrans" cxnId="{32A6B3FB-6E63-4988-A14F-614F98A9F73D}">
      <dgm:prSet/>
      <dgm:spPr/>
      <dgm:t>
        <a:bodyPr/>
        <a:lstStyle/>
        <a:p>
          <a:endParaRPr lang="en-US"/>
        </a:p>
      </dgm:t>
    </dgm:pt>
    <dgm:pt modelId="{7D505AB8-BCA6-4B60-B57D-71DA5EB5124E}">
      <dgm:prSet/>
      <dgm:spPr/>
      <dgm:t>
        <a:bodyPr/>
        <a:lstStyle/>
        <a:p>
          <a:r>
            <a:rPr lang="en-US"/>
            <a:t>Use the page layout box properties</a:t>
          </a:r>
        </a:p>
      </dgm:t>
    </dgm:pt>
    <dgm:pt modelId="{BC831137-4EC2-404E-916B-14D17D919806}" type="parTrans" cxnId="{4E84B842-515B-4EE0-A76D-0B0B78525F1A}">
      <dgm:prSet/>
      <dgm:spPr/>
      <dgm:t>
        <a:bodyPr/>
        <a:lstStyle/>
        <a:p>
          <a:endParaRPr lang="en-US"/>
        </a:p>
      </dgm:t>
    </dgm:pt>
    <dgm:pt modelId="{D623E2E0-FF38-4B2E-A71F-5314D8F39B25}" type="sibTrans" cxnId="{4E84B842-515B-4EE0-A76D-0B0B78525F1A}">
      <dgm:prSet/>
      <dgm:spPr/>
      <dgm:t>
        <a:bodyPr/>
        <a:lstStyle/>
        <a:p>
          <a:endParaRPr lang="en-US"/>
        </a:p>
      </dgm:t>
    </dgm:pt>
    <dgm:pt modelId="{19AFEDF4-9B3F-4C85-9485-1CACA5836123}">
      <dgm:prSet/>
      <dgm:spPr/>
      <dgm:t>
        <a:bodyPr/>
        <a:lstStyle/>
        <a:p>
          <a:r>
            <a:rPr lang="en-US"/>
            <a:t>Create a simple page layout</a:t>
          </a:r>
        </a:p>
      </dgm:t>
    </dgm:pt>
    <dgm:pt modelId="{DA87ACE0-BF20-40A4-8C9B-753A3A0B0318}" type="parTrans" cxnId="{EED653E3-B728-4556-B561-17D96568074A}">
      <dgm:prSet/>
      <dgm:spPr/>
      <dgm:t>
        <a:bodyPr/>
        <a:lstStyle/>
        <a:p>
          <a:endParaRPr lang="en-US"/>
        </a:p>
      </dgm:t>
    </dgm:pt>
    <dgm:pt modelId="{E628C69E-F544-4FC7-B747-9AD5E26D3AA2}" type="sibTrans" cxnId="{EED653E3-B728-4556-B561-17D96568074A}">
      <dgm:prSet/>
      <dgm:spPr/>
      <dgm:t>
        <a:bodyPr/>
        <a:lstStyle/>
        <a:p>
          <a:endParaRPr lang="en-US"/>
        </a:p>
      </dgm:t>
    </dgm:pt>
    <dgm:pt modelId="{A15D8039-58D9-4459-B215-B543BC514F63}" type="pres">
      <dgm:prSet presAssocID="{D7E6DD7A-6F07-4A37-B2F4-57FFD9E3A192}" presName="root" presStyleCnt="0">
        <dgm:presLayoutVars>
          <dgm:dir/>
          <dgm:resizeHandles val="exact"/>
        </dgm:presLayoutVars>
      </dgm:prSet>
      <dgm:spPr/>
    </dgm:pt>
    <dgm:pt modelId="{F3BBF964-E384-46E5-8CD8-646EFBCE8785}" type="pres">
      <dgm:prSet presAssocID="{5307B4B9-87C5-4C01-BE85-12BD2D7FEA35}" presName="compNode" presStyleCnt="0"/>
      <dgm:spPr/>
    </dgm:pt>
    <dgm:pt modelId="{0ADDB5E8-3352-403E-999D-81B9537BE685}" type="pres">
      <dgm:prSet presAssocID="{5307B4B9-87C5-4C01-BE85-12BD2D7FEA35}" presName="bgRect" presStyleLbl="bgShp" presStyleIdx="0" presStyleCnt="7"/>
      <dgm:spPr/>
    </dgm:pt>
    <dgm:pt modelId="{2B584283-D2CD-4F18-9267-A6725C352F0F}" type="pres">
      <dgm:prSet presAssocID="{5307B4B9-87C5-4C01-BE85-12BD2D7FEA3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A86CE5A1-4B2D-4059-8D0F-B2BE9246670F}" type="pres">
      <dgm:prSet presAssocID="{5307B4B9-87C5-4C01-BE85-12BD2D7FEA35}" presName="spaceRect" presStyleCnt="0"/>
      <dgm:spPr/>
    </dgm:pt>
    <dgm:pt modelId="{2FDD4BE2-F816-4CD9-8859-2B5F54DC80A4}" type="pres">
      <dgm:prSet presAssocID="{5307B4B9-87C5-4C01-BE85-12BD2D7FEA35}" presName="parTx" presStyleLbl="revTx" presStyleIdx="0" presStyleCnt="7">
        <dgm:presLayoutVars>
          <dgm:chMax val="0"/>
          <dgm:chPref val="0"/>
        </dgm:presLayoutVars>
      </dgm:prSet>
      <dgm:spPr/>
    </dgm:pt>
    <dgm:pt modelId="{54C6F6F9-7421-4C12-8B2B-A99675B0ED6B}" type="pres">
      <dgm:prSet presAssocID="{F8563E22-C93A-4AAB-BBF4-F5FA00A75B2A}" presName="sibTrans" presStyleCnt="0"/>
      <dgm:spPr/>
    </dgm:pt>
    <dgm:pt modelId="{6C5E4766-2631-476A-9AD1-6D89742E810E}" type="pres">
      <dgm:prSet presAssocID="{0787760E-EE2F-4161-8D1E-EF00CDAE6E2B}" presName="compNode" presStyleCnt="0"/>
      <dgm:spPr/>
    </dgm:pt>
    <dgm:pt modelId="{41312061-0284-4637-A5A1-0EBDF08EF340}" type="pres">
      <dgm:prSet presAssocID="{0787760E-EE2F-4161-8D1E-EF00CDAE6E2B}" presName="bgRect" presStyleLbl="bgShp" presStyleIdx="1" presStyleCnt="7"/>
      <dgm:spPr/>
    </dgm:pt>
    <dgm:pt modelId="{2A2A5379-DF5C-448C-B72F-A670F9C66437}" type="pres">
      <dgm:prSet presAssocID="{0787760E-EE2F-4161-8D1E-EF00CDAE6E2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0BEB7F9-9AD8-48CB-9B95-9C8C3D41D493}" type="pres">
      <dgm:prSet presAssocID="{0787760E-EE2F-4161-8D1E-EF00CDAE6E2B}" presName="spaceRect" presStyleCnt="0"/>
      <dgm:spPr/>
    </dgm:pt>
    <dgm:pt modelId="{B95013D4-7814-432E-ACD4-2B272209F050}" type="pres">
      <dgm:prSet presAssocID="{0787760E-EE2F-4161-8D1E-EF00CDAE6E2B}" presName="parTx" presStyleLbl="revTx" presStyleIdx="1" presStyleCnt="7">
        <dgm:presLayoutVars>
          <dgm:chMax val="0"/>
          <dgm:chPref val="0"/>
        </dgm:presLayoutVars>
      </dgm:prSet>
      <dgm:spPr/>
    </dgm:pt>
    <dgm:pt modelId="{DC52415F-C280-4916-8F5E-2EA1C535EF17}" type="pres">
      <dgm:prSet presAssocID="{E986CF25-8561-4FE9-8B00-FCFF5DDB1AE5}" presName="sibTrans" presStyleCnt="0"/>
      <dgm:spPr/>
    </dgm:pt>
    <dgm:pt modelId="{48188CAD-519A-4D26-B766-B57537138C20}" type="pres">
      <dgm:prSet presAssocID="{97EDB5CB-C525-433E-94A9-784873372DA0}" presName="compNode" presStyleCnt="0"/>
      <dgm:spPr/>
    </dgm:pt>
    <dgm:pt modelId="{939574CA-6071-4246-998F-AEAC36C1EBB6}" type="pres">
      <dgm:prSet presAssocID="{97EDB5CB-C525-433E-94A9-784873372DA0}" presName="bgRect" presStyleLbl="bgShp" presStyleIdx="2" presStyleCnt="7"/>
      <dgm:spPr/>
    </dgm:pt>
    <dgm:pt modelId="{2B99058F-1362-47B5-A407-0CA19725E679}" type="pres">
      <dgm:prSet presAssocID="{97EDB5CB-C525-433E-94A9-784873372DA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nt"/>
        </a:ext>
      </dgm:extLst>
    </dgm:pt>
    <dgm:pt modelId="{A226EC2B-8068-45FF-B2BC-611DB1C8353F}" type="pres">
      <dgm:prSet presAssocID="{97EDB5CB-C525-433E-94A9-784873372DA0}" presName="spaceRect" presStyleCnt="0"/>
      <dgm:spPr/>
    </dgm:pt>
    <dgm:pt modelId="{B26472E0-8E97-4799-BE49-F5C18B64F466}" type="pres">
      <dgm:prSet presAssocID="{97EDB5CB-C525-433E-94A9-784873372DA0}" presName="parTx" presStyleLbl="revTx" presStyleIdx="2" presStyleCnt="7">
        <dgm:presLayoutVars>
          <dgm:chMax val="0"/>
          <dgm:chPref val="0"/>
        </dgm:presLayoutVars>
      </dgm:prSet>
      <dgm:spPr/>
    </dgm:pt>
    <dgm:pt modelId="{17A662EA-0474-4964-93B8-21C7CDF01371}" type="pres">
      <dgm:prSet presAssocID="{8A91718B-FDCC-4A5B-B842-548CB45F014F}" presName="sibTrans" presStyleCnt="0"/>
      <dgm:spPr/>
    </dgm:pt>
    <dgm:pt modelId="{D93014AD-3268-4D82-BC3A-61A94222841D}" type="pres">
      <dgm:prSet presAssocID="{D59AEAA5-4D70-4292-8573-CE5157F849BA}" presName="compNode" presStyleCnt="0"/>
      <dgm:spPr/>
    </dgm:pt>
    <dgm:pt modelId="{06426A2A-E185-451A-96E5-A0250A4CC273}" type="pres">
      <dgm:prSet presAssocID="{D59AEAA5-4D70-4292-8573-CE5157F849BA}" presName="bgRect" presStyleLbl="bgShp" presStyleIdx="3" presStyleCnt="7"/>
      <dgm:spPr/>
    </dgm:pt>
    <dgm:pt modelId="{04014E32-3331-4418-AB2C-607CAEE9EF44}" type="pres">
      <dgm:prSet presAssocID="{D59AEAA5-4D70-4292-8573-CE5157F849B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dding"/>
        </a:ext>
      </dgm:extLst>
    </dgm:pt>
    <dgm:pt modelId="{04174E7B-0D28-4F8E-8D15-ED1DCA0AC86F}" type="pres">
      <dgm:prSet presAssocID="{D59AEAA5-4D70-4292-8573-CE5157F849BA}" presName="spaceRect" presStyleCnt="0"/>
      <dgm:spPr/>
    </dgm:pt>
    <dgm:pt modelId="{67A2A9A9-3FBE-4F64-96B1-FEAD6D41168E}" type="pres">
      <dgm:prSet presAssocID="{D59AEAA5-4D70-4292-8573-CE5157F849BA}" presName="parTx" presStyleLbl="revTx" presStyleIdx="3" presStyleCnt="7">
        <dgm:presLayoutVars>
          <dgm:chMax val="0"/>
          <dgm:chPref val="0"/>
        </dgm:presLayoutVars>
      </dgm:prSet>
      <dgm:spPr/>
    </dgm:pt>
    <dgm:pt modelId="{6A41D282-8895-46D2-81C7-6682970434C4}" type="pres">
      <dgm:prSet presAssocID="{91865986-0C32-4469-BECC-1AF402C91E87}" presName="sibTrans" presStyleCnt="0"/>
      <dgm:spPr/>
    </dgm:pt>
    <dgm:pt modelId="{D4749495-5800-48A8-B221-17025DC2312F}" type="pres">
      <dgm:prSet presAssocID="{5EE6B38F-6BA2-4B34-B4B8-63CD23E4F593}" presName="compNode" presStyleCnt="0"/>
      <dgm:spPr/>
    </dgm:pt>
    <dgm:pt modelId="{32C0A1DD-EBF9-4934-A2FD-FD2B7A9735BA}" type="pres">
      <dgm:prSet presAssocID="{5EE6B38F-6BA2-4B34-B4B8-63CD23E4F593}" presName="bgRect" presStyleLbl="bgShp" presStyleIdx="4" presStyleCnt="7"/>
      <dgm:spPr/>
    </dgm:pt>
    <dgm:pt modelId="{59932445-574D-4D8C-A042-DA6DFFDCAFAE}" type="pres">
      <dgm:prSet presAssocID="{5EE6B38F-6BA2-4B34-B4B8-63CD23E4F59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D86E2AC6-9676-4D62-95A8-89D0AD21381B}" type="pres">
      <dgm:prSet presAssocID="{5EE6B38F-6BA2-4B34-B4B8-63CD23E4F593}" presName="spaceRect" presStyleCnt="0"/>
      <dgm:spPr/>
    </dgm:pt>
    <dgm:pt modelId="{5D615390-7C29-49C3-B77A-4ED029C69B98}" type="pres">
      <dgm:prSet presAssocID="{5EE6B38F-6BA2-4B34-B4B8-63CD23E4F593}" presName="parTx" presStyleLbl="revTx" presStyleIdx="4" presStyleCnt="7">
        <dgm:presLayoutVars>
          <dgm:chMax val="0"/>
          <dgm:chPref val="0"/>
        </dgm:presLayoutVars>
      </dgm:prSet>
      <dgm:spPr/>
    </dgm:pt>
    <dgm:pt modelId="{ACFAD250-0D74-4D66-BEC7-40EFBC7F8F1F}" type="pres">
      <dgm:prSet presAssocID="{7E19EA62-D4D9-4D28-8BC1-F06A739F5A27}" presName="sibTrans" presStyleCnt="0"/>
      <dgm:spPr/>
    </dgm:pt>
    <dgm:pt modelId="{95FC8082-6062-4A49-92F4-49AFD87DCEF4}" type="pres">
      <dgm:prSet presAssocID="{7D505AB8-BCA6-4B60-B57D-71DA5EB5124E}" presName="compNode" presStyleCnt="0"/>
      <dgm:spPr/>
    </dgm:pt>
    <dgm:pt modelId="{AA61F0EF-9B86-4583-A1B1-DA025816E3A3}" type="pres">
      <dgm:prSet presAssocID="{7D505AB8-BCA6-4B60-B57D-71DA5EB5124E}" presName="bgRect" presStyleLbl="bgShp" presStyleIdx="5" presStyleCnt="7"/>
      <dgm:spPr/>
    </dgm:pt>
    <dgm:pt modelId="{FAE9D6A8-40B6-41E0-ADFE-FE9BA5223D54}" type="pres">
      <dgm:prSet presAssocID="{7D505AB8-BCA6-4B60-B57D-71DA5EB5124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nail View"/>
        </a:ext>
      </dgm:extLst>
    </dgm:pt>
    <dgm:pt modelId="{DCE058A0-D192-45A9-861D-8021E7AD4B34}" type="pres">
      <dgm:prSet presAssocID="{7D505AB8-BCA6-4B60-B57D-71DA5EB5124E}" presName="spaceRect" presStyleCnt="0"/>
      <dgm:spPr/>
    </dgm:pt>
    <dgm:pt modelId="{41E32028-4DCD-4ED4-8052-8B8A531F0F2E}" type="pres">
      <dgm:prSet presAssocID="{7D505AB8-BCA6-4B60-B57D-71DA5EB5124E}" presName="parTx" presStyleLbl="revTx" presStyleIdx="5" presStyleCnt="7">
        <dgm:presLayoutVars>
          <dgm:chMax val="0"/>
          <dgm:chPref val="0"/>
        </dgm:presLayoutVars>
      </dgm:prSet>
      <dgm:spPr/>
    </dgm:pt>
    <dgm:pt modelId="{D26F0BD4-926B-4821-846F-B94C12D4BD83}" type="pres">
      <dgm:prSet presAssocID="{D623E2E0-FF38-4B2E-A71F-5314D8F39B25}" presName="sibTrans" presStyleCnt="0"/>
      <dgm:spPr/>
    </dgm:pt>
    <dgm:pt modelId="{F588B485-5392-4826-9868-D58AD01A8F62}" type="pres">
      <dgm:prSet presAssocID="{19AFEDF4-9B3F-4C85-9485-1CACA5836123}" presName="compNode" presStyleCnt="0"/>
      <dgm:spPr/>
    </dgm:pt>
    <dgm:pt modelId="{FD3FCDBE-A448-4695-B222-356420E52451}" type="pres">
      <dgm:prSet presAssocID="{19AFEDF4-9B3F-4C85-9485-1CACA5836123}" presName="bgRect" presStyleLbl="bgShp" presStyleIdx="6" presStyleCnt="7"/>
      <dgm:spPr/>
    </dgm:pt>
    <dgm:pt modelId="{225C2F80-D7C3-4927-8A1F-2655501D5929}" type="pres">
      <dgm:prSet presAssocID="{19AFEDF4-9B3F-4C85-9485-1CACA583612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ndscape Orientation"/>
        </a:ext>
      </dgm:extLst>
    </dgm:pt>
    <dgm:pt modelId="{53194740-56A3-4837-B4C5-EB63E1379D78}" type="pres">
      <dgm:prSet presAssocID="{19AFEDF4-9B3F-4C85-9485-1CACA5836123}" presName="spaceRect" presStyleCnt="0"/>
      <dgm:spPr/>
    </dgm:pt>
    <dgm:pt modelId="{3AF589F7-A002-435F-B721-C5D216278142}" type="pres">
      <dgm:prSet presAssocID="{19AFEDF4-9B3F-4C85-9485-1CACA583612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E5247219-C33A-46B9-8F5D-77D75B7B130B}" type="presOf" srcId="{5EE6B38F-6BA2-4B34-B4B8-63CD23E4F593}" destId="{5D615390-7C29-49C3-B77A-4ED029C69B98}" srcOrd="0" destOrd="0" presId="urn:microsoft.com/office/officeart/2018/2/layout/IconVerticalSolidList"/>
    <dgm:cxn modelId="{8F75E82E-809D-45D3-A3A2-B3ED9477A0F5}" srcId="{D7E6DD7A-6F07-4A37-B2F4-57FFD9E3A192}" destId="{D59AEAA5-4D70-4292-8573-CE5157F849BA}" srcOrd="3" destOrd="0" parTransId="{48B841C1-7E7A-468B-89CD-AB924A887478}" sibTransId="{91865986-0C32-4469-BECC-1AF402C91E87}"/>
    <dgm:cxn modelId="{DFA16841-8118-4A6F-95D6-E0C19DBB3B06}" type="presOf" srcId="{0787760E-EE2F-4161-8D1E-EF00CDAE6E2B}" destId="{B95013D4-7814-432E-ACD4-2B272209F050}" srcOrd="0" destOrd="0" presId="urn:microsoft.com/office/officeart/2018/2/layout/IconVerticalSolidList"/>
    <dgm:cxn modelId="{4E84B842-515B-4EE0-A76D-0B0B78525F1A}" srcId="{D7E6DD7A-6F07-4A37-B2F4-57FFD9E3A192}" destId="{7D505AB8-BCA6-4B60-B57D-71DA5EB5124E}" srcOrd="5" destOrd="0" parTransId="{BC831137-4EC2-404E-916B-14D17D919806}" sibTransId="{D623E2E0-FF38-4B2E-A71F-5314D8F39B25}"/>
    <dgm:cxn modelId="{33F09F68-B686-4E1E-93DF-3AA7A38B44B4}" type="presOf" srcId="{97EDB5CB-C525-433E-94A9-784873372DA0}" destId="{B26472E0-8E97-4799-BE49-F5C18B64F466}" srcOrd="0" destOrd="0" presId="urn:microsoft.com/office/officeart/2018/2/layout/IconVerticalSolidList"/>
    <dgm:cxn modelId="{BC16C04B-FE9B-4742-8AC5-D6FC885175AC}" srcId="{D7E6DD7A-6F07-4A37-B2F4-57FFD9E3A192}" destId="{97EDB5CB-C525-433E-94A9-784873372DA0}" srcOrd="2" destOrd="0" parTransId="{D6CE6661-5650-4D6B-A25E-A95FA509B32A}" sibTransId="{8A91718B-FDCC-4A5B-B842-548CB45F014F}"/>
    <dgm:cxn modelId="{24CBDC53-0254-4D33-A938-4C17BB17C557}" srcId="{D7E6DD7A-6F07-4A37-B2F4-57FFD9E3A192}" destId="{0787760E-EE2F-4161-8D1E-EF00CDAE6E2B}" srcOrd="1" destOrd="0" parTransId="{FAAD7F90-851B-476C-9E5B-A65016894005}" sibTransId="{E986CF25-8561-4FE9-8B00-FCFF5DDB1AE5}"/>
    <dgm:cxn modelId="{9FEBE153-5C99-4F80-8F24-39976238C294}" srcId="{D7E6DD7A-6F07-4A37-B2F4-57FFD9E3A192}" destId="{5307B4B9-87C5-4C01-BE85-12BD2D7FEA35}" srcOrd="0" destOrd="0" parTransId="{C6B8615E-D3D3-47BF-9103-16F49C54DCA7}" sibTransId="{F8563E22-C93A-4AAB-BBF4-F5FA00A75B2A}"/>
    <dgm:cxn modelId="{5BC7B658-E278-4A42-9D1F-5A03EB8FCB33}" type="presOf" srcId="{5307B4B9-87C5-4C01-BE85-12BD2D7FEA35}" destId="{2FDD4BE2-F816-4CD9-8859-2B5F54DC80A4}" srcOrd="0" destOrd="0" presId="urn:microsoft.com/office/officeart/2018/2/layout/IconVerticalSolidList"/>
    <dgm:cxn modelId="{13E90F97-DDC7-4FD3-9CBB-6BDF138AC060}" type="presOf" srcId="{7D505AB8-BCA6-4B60-B57D-71DA5EB5124E}" destId="{41E32028-4DCD-4ED4-8052-8B8A531F0F2E}" srcOrd="0" destOrd="0" presId="urn:microsoft.com/office/officeart/2018/2/layout/IconVerticalSolidList"/>
    <dgm:cxn modelId="{09883CAE-1164-4823-8537-35539586F99B}" type="presOf" srcId="{D7E6DD7A-6F07-4A37-B2F4-57FFD9E3A192}" destId="{A15D8039-58D9-4459-B215-B543BC514F63}" srcOrd="0" destOrd="0" presId="urn:microsoft.com/office/officeart/2018/2/layout/IconVerticalSolidList"/>
    <dgm:cxn modelId="{EDEF05BE-70EF-4392-97D2-E4330CCBB617}" type="presOf" srcId="{D59AEAA5-4D70-4292-8573-CE5157F849BA}" destId="{67A2A9A9-3FBE-4F64-96B1-FEAD6D41168E}" srcOrd="0" destOrd="0" presId="urn:microsoft.com/office/officeart/2018/2/layout/IconVerticalSolidList"/>
    <dgm:cxn modelId="{2F3DA3CF-8CDC-41B5-9150-901106B89E51}" type="presOf" srcId="{19AFEDF4-9B3F-4C85-9485-1CACA5836123}" destId="{3AF589F7-A002-435F-B721-C5D216278142}" srcOrd="0" destOrd="0" presId="urn:microsoft.com/office/officeart/2018/2/layout/IconVerticalSolidList"/>
    <dgm:cxn modelId="{EED653E3-B728-4556-B561-17D96568074A}" srcId="{D7E6DD7A-6F07-4A37-B2F4-57FFD9E3A192}" destId="{19AFEDF4-9B3F-4C85-9485-1CACA5836123}" srcOrd="6" destOrd="0" parTransId="{DA87ACE0-BF20-40A4-8C9B-753A3A0B0318}" sibTransId="{E628C69E-F544-4FC7-B747-9AD5E26D3AA2}"/>
    <dgm:cxn modelId="{32A6B3FB-6E63-4988-A14F-614F98A9F73D}" srcId="{D7E6DD7A-6F07-4A37-B2F4-57FFD9E3A192}" destId="{5EE6B38F-6BA2-4B34-B4B8-63CD23E4F593}" srcOrd="4" destOrd="0" parTransId="{F0893DEA-6A40-4BCD-BC5D-97CCA13AB0E9}" sibTransId="{7E19EA62-D4D9-4D28-8BC1-F06A739F5A27}"/>
    <dgm:cxn modelId="{BB5FFB57-7E1D-48FB-82A0-2D1A4C6273EF}" type="presParOf" srcId="{A15D8039-58D9-4459-B215-B543BC514F63}" destId="{F3BBF964-E384-46E5-8CD8-646EFBCE8785}" srcOrd="0" destOrd="0" presId="urn:microsoft.com/office/officeart/2018/2/layout/IconVerticalSolidList"/>
    <dgm:cxn modelId="{DA8FDAA7-8C9F-46E8-8F56-BC0EAFC643EA}" type="presParOf" srcId="{F3BBF964-E384-46E5-8CD8-646EFBCE8785}" destId="{0ADDB5E8-3352-403E-999D-81B9537BE685}" srcOrd="0" destOrd="0" presId="urn:microsoft.com/office/officeart/2018/2/layout/IconVerticalSolidList"/>
    <dgm:cxn modelId="{818E6CF4-2F10-4E39-A0B6-4193736EDDC6}" type="presParOf" srcId="{F3BBF964-E384-46E5-8CD8-646EFBCE8785}" destId="{2B584283-D2CD-4F18-9267-A6725C352F0F}" srcOrd="1" destOrd="0" presId="urn:microsoft.com/office/officeart/2018/2/layout/IconVerticalSolidList"/>
    <dgm:cxn modelId="{77E6C192-2069-487C-B64F-ADB7AB0B73B4}" type="presParOf" srcId="{F3BBF964-E384-46E5-8CD8-646EFBCE8785}" destId="{A86CE5A1-4B2D-4059-8D0F-B2BE9246670F}" srcOrd="2" destOrd="0" presId="urn:microsoft.com/office/officeart/2018/2/layout/IconVerticalSolidList"/>
    <dgm:cxn modelId="{3464210B-EA68-46F3-9234-A159AD9E0C3E}" type="presParOf" srcId="{F3BBF964-E384-46E5-8CD8-646EFBCE8785}" destId="{2FDD4BE2-F816-4CD9-8859-2B5F54DC80A4}" srcOrd="3" destOrd="0" presId="urn:microsoft.com/office/officeart/2018/2/layout/IconVerticalSolidList"/>
    <dgm:cxn modelId="{B4274298-55E9-4936-8FAE-B809603E3200}" type="presParOf" srcId="{A15D8039-58D9-4459-B215-B543BC514F63}" destId="{54C6F6F9-7421-4C12-8B2B-A99675B0ED6B}" srcOrd="1" destOrd="0" presId="urn:microsoft.com/office/officeart/2018/2/layout/IconVerticalSolidList"/>
    <dgm:cxn modelId="{874D7E22-04CA-4AC9-9DDC-F06D049BB35F}" type="presParOf" srcId="{A15D8039-58D9-4459-B215-B543BC514F63}" destId="{6C5E4766-2631-476A-9AD1-6D89742E810E}" srcOrd="2" destOrd="0" presId="urn:microsoft.com/office/officeart/2018/2/layout/IconVerticalSolidList"/>
    <dgm:cxn modelId="{A1BE377E-7610-4950-BC51-9D1F2937894B}" type="presParOf" srcId="{6C5E4766-2631-476A-9AD1-6D89742E810E}" destId="{41312061-0284-4637-A5A1-0EBDF08EF340}" srcOrd="0" destOrd="0" presId="urn:microsoft.com/office/officeart/2018/2/layout/IconVerticalSolidList"/>
    <dgm:cxn modelId="{E2EB3934-50EA-4986-95EB-FF868356C30A}" type="presParOf" srcId="{6C5E4766-2631-476A-9AD1-6D89742E810E}" destId="{2A2A5379-DF5C-448C-B72F-A670F9C66437}" srcOrd="1" destOrd="0" presId="urn:microsoft.com/office/officeart/2018/2/layout/IconVerticalSolidList"/>
    <dgm:cxn modelId="{B09FF2FA-598A-483A-8CD7-E41DD460BE7C}" type="presParOf" srcId="{6C5E4766-2631-476A-9AD1-6D89742E810E}" destId="{C0BEB7F9-9AD8-48CB-9B95-9C8C3D41D493}" srcOrd="2" destOrd="0" presId="urn:microsoft.com/office/officeart/2018/2/layout/IconVerticalSolidList"/>
    <dgm:cxn modelId="{EBEDBBD1-8DE3-4C70-931A-6254A9AB14B7}" type="presParOf" srcId="{6C5E4766-2631-476A-9AD1-6D89742E810E}" destId="{B95013D4-7814-432E-ACD4-2B272209F050}" srcOrd="3" destOrd="0" presId="urn:microsoft.com/office/officeart/2018/2/layout/IconVerticalSolidList"/>
    <dgm:cxn modelId="{86FCF318-E373-41F6-9A05-1105B8B12944}" type="presParOf" srcId="{A15D8039-58D9-4459-B215-B543BC514F63}" destId="{DC52415F-C280-4916-8F5E-2EA1C535EF17}" srcOrd="3" destOrd="0" presId="urn:microsoft.com/office/officeart/2018/2/layout/IconVerticalSolidList"/>
    <dgm:cxn modelId="{1B90A073-A40E-4C03-9C1D-86204C9F20A1}" type="presParOf" srcId="{A15D8039-58D9-4459-B215-B543BC514F63}" destId="{48188CAD-519A-4D26-B766-B57537138C20}" srcOrd="4" destOrd="0" presId="urn:microsoft.com/office/officeart/2018/2/layout/IconVerticalSolidList"/>
    <dgm:cxn modelId="{E4E25E0C-9076-4ED4-8AC4-65008D252C56}" type="presParOf" srcId="{48188CAD-519A-4D26-B766-B57537138C20}" destId="{939574CA-6071-4246-998F-AEAC36C1EBB6}" srcOrd="0" destOrd="0" presId="urn:microsoft.com/office/officeart/2018/2/layout/IconVerticalSolidList"/>
    <dgm:cxn modelId="{63FF9C98-69D4-440D-BF7E-F36CCC758D30}" type="presParOf" srcId="{48188CAD-519A-4D26-B766-B57537138C20}" destId="{2B99058F-1362-47B5-A407-0CA19725E679}" srcOrd="1" destOrd="0" presId="urn:microsoft.com/office/officeart/2018/2/layout/IconVerticalSolidList"/>
    <dgm:cxn modelId="{0E8CE493-2401-4A67-B799-715D8132BDA7}" type="presParOf" srcId="{48188CAD-519A-4D26-B766-B57537138C20}" destId="{A226EC2B-8068-45FF-B2BC-611DB1C8353F}" srcOrd="2" destOrd="0" presId="urn:microsoft.com/office/officeart/2018/2/layout/IconVerticalSolidList"/>
    <dgm:cxn modelId="{6CE55A9C-58D7-45FB-87B5-A181FD44F074}" type="presParOf" srcId="{48188CAD-519A-4D26-B766-B57537138C20}" destId="{B26472E0-8E97-4799-BE49-F5C18B64F466}" srcOrd="3" destOrd="0" presId="urn:microsoft.com/office/officeart/2018/2/layout/IconVerticalSolidList"/>
    <dgm:cxn modelId="{FCDEF666-3C67-4DA7-81CD-28DBE7D51124}" type="presParOf" srcId="{A15D8039-58D9-4459-B215-B543BC514F63}" destId="{17A662EA-0474-4964-93B8-21C7CDF01371}" srcOrd="5" destOrd="0" presId="urn:microsoft.com/office/officeart/2018/2/layout/IconVerticalSolidList"/>
    <dgm:cxn modelId="{17169536-715A-4CBA-B1A1-2203A3EAF6B3}" type="presParOf" srcId="{A15D8039-58D9-4459-B215-B543BC514F63}" destId="{D93014AD-3268-4D82-BC3A-61A94222841D}" srcOrd="6" destOrd="0" presId="urn:microsoft.com/office/officeart/2018/2/layout/IconVerticalSolidList"/>
    <dgm:cxn modelId="{595A95F0-EB88-4561-B1BC-6FC040C21C50}" type="presParOf" srcId="{D93014AD-3268-4D82-BC3A-61A94222841D}" destId="{06426A2A-E185-451A-96E5-A0250A4CC273}" srcOrd="0" destOrd="0" presId="urn:microsoft.com/office/officeart/2018/2/layout/IconVerticalSolidList"/>
    <dgm:cxn modelId="{70EF434B-1CF4-4790-A23D-85D9AEC6D630}" type="presParOf" srcId="{D93014AD-3268-4D82-BC3A-61A94222841D}" destId="{04014E32-3331-4418-AB2C-607CAEE9EF44}" srcOrd="1" destOrd="0" presId="urn:microsoft.com/office/officeart/2018/2/layout/IconVerticalSolidList"/>
    <dgm:cxn modelId="{1A835AC9-AC8A-4CB3-BC33-65F3EBE6C1C5}" type="presParOf" srcId="{D93014AD-3268-4D82-BC3A-61A94222841D}" destId="{04174E7B-0D28-4F8E-8D15-ED1DCA0AC86F}" srcOrd="2" destOrd="0" presId="urn:microsoft.com/office/officeart/2018/2/layout/IconVerticalSolidList"/>
    <dgm:cxn modelId="{E54D0C71-BF3D-450D-85C6-AA624A2CC301}" type="presParOf" srcId="{D93014AD-3268-4D82-BC3A-61A94222841D}" destId="{67A2A9A9-3FBE-4F64-96B1-FEAD6D41168E}" srcOrd="3" destOrd="0" presId="urn:microsoft.com/office/officeart/2018/2/layout/IconVerticalSolidList"/>
    <dgm:cxn modelId="{92D28CFB-2084-486B-B9AB-DFD5D98BA141}" type="presParOf" srcId="{A15D8039-58D9-4459-B215-B543BC514F63}" destId="{6A41D282-8895-46D2-81C7-6682970434C4}" srcOrd="7" destOrd="0" presId="urn:microsoft.com/office/officeart/2018/2/layout/IconVerticalSolidList"/>
    <dgm:cxn modelId="{9E742BD9-DB59-4D84-90D2-23DB705DB38C}" type="presParOf" srcId="{A15D8039-58D9-4459-B215-B543BC514F63}" destId="{D4749495-5800-48A8-B221-17025DC2312F}" srcOrd="8" destOrd="0" presId="urn:microsoft.com/office/officeart/2018/2/layout/IconVerticalSolidList"/>
    <dgm:cxn modelId="{D20C1566-2A98-491B-B7E1-673D6F9DAF5D}" type="presParOf" srcId="{D4749495-5800-48A8-B221-17025DC2312F}" destId="{32C0A1DD-EBF9-4934-A2FD-FD2B7A9735BA}" srcOrd="0" destOrd="0" presId="urn:microsoft.com/office/officeart/2018/2/layout/IconVerticalSolidList"/>
    <dgm:cxn modelId="{D6B2DDEB-E029-486F-838D-E61579FBBBAD}" type="presParOf" srcId="{D4749495-5800-48A8-B221-17025DC2312F}" destId="{59932445-574D-4D8C-A042-DA6DFFDCAFAE}" srcOrd="1" destOrd="0" presId="urn:microsoft.com/office/officeart/2018/2/layout/IconVerticalSolidList"/>
    <dgm:cxn modelId="{2734603B-9C7F-41E4-A69A-13D8F7C1F574}" type="presParOf" srcId="{D4749495-5800-48A8-B221-17025DC2312F}" destId="{D86E2AC6-9676-4D62-95A8-89D0AD21381B}" srcOrd="2" destOrd="0" presId="urn:microsoft.com/office/officeart/2018/2/layout/IconVerticalSolidList"/>
    <dgm:cxn modelId="{9C3C534C-A21F-4DFD-8AC9-5E1C86D4A095}" type="presParOf" srcId="{D4749495-5800-48A8-B221-17025DC2312F}" destId="{5D615390-7C29-49C3-B77A-4ED029C69B98}" srcOrd="3" destOrd="0" presId="urn:microsoft.com/office/officeart/2018/2/layout/IconVerticalSolidList"/>
    <dgm:cxn modelId="{A69C0213-0FFE-458E-B0F4-F4CD8D84BD71}" type="presParOf" srcId="{A15D8039-58D9-4459-B215-B543BC514F63}" destId="{ACFAD250-0D74-4D66-BEC7-40EFBC7F8F1F}" srcOrd="9" destOrd="0" presId="urn:microsoft.com/office/officeart/2018/2/layout/IconVerticalSolidList"/>
    <dgm:cxn modelId="{FADCED0E-EEA7-4071-89B5-A527184FEB7E}" type="presParOf" srcId="{A15D8039-58D9-4459-B215-B543BC514F63}" destId="{95FC8082-6062-4A49-92F4-49AFD87DCEF4}" srcOrd="10" destOrd="0" presId="urn:microsoft.com/office/officeart/2018/2/layout/IconVerticalSolidList"/>
    <dgm:cxn modelId="{069F692B-ED4F-42A6-BE98-575CCCBFA67E}" type="presParOf" srcId="{95FC8082-6062-4A49-92F4-49AFD87DCEF4}" destId="{AA61F0EF-9B86-4583-A1B1-DA025816E3A3}" srcOrd="0" destOrd="0" presId="urn:microsoft.com/office/officeart/2018/2/layout/IconVerticalSolidList"/>
    <dgm:cxn modelId="{7F7E5655-D19C-47E9-AE11-095AC69BA5DB}" type="presParOf" srcId="{95FC8082-6062-4A49-92F4-49AFD87DCEF4}" destId="{FAE9D6A8-40B6-41E0-ADFE-FE9BA5223D54}" srcOrd="1" destOrd="0" presId="urn:microsoft.com/office/officeart/2018/2/layout/IconVerticalSolidList"/>
    <dgm:cxn modelId="{36F8BEDC-5C0F-40E5-A971-6DF1B8AA7253}" type="presParOf" srcId="{95FC8082-6062-4A49-92F4-49AFD87DCEF4}" destId="{DCE058A0-D192-45A9-861D-8021E7AD4B34}" srcOrd="2" destOrd="0" presId="urn:microsoft.com/office/officeart/2018/2/layout/IconVerticalSolidList"/>
    <dgm:cxn modelId="{1A3B515C-A7BF-42D3-877B-1DE462550A97}" type="presParOf" srcId="{95FC8082-6062-4A49-92F4-49AFD87DCEF4}" destId="{41E32028-4DCD-4ED4-8052-8B8A531F0F2E}" srcOrd="3" destOrd="0" presId="urn:microsoft.com/office/officeart/2018/2/layout/IconVerticalSolidList"/>
    <dgm:cxn modelId="{2422C174-1107-4F8E-9C0A-6F27FB4D0816}" type="presParOf" srcId="{A15D8039-58D9-4459-B215-B543BC514F63}" destId="{D26F0BD4-926B-4821-846F-B94C12D4BD83}" srcOrd="11" destOrd="0" presId="urn:microsoft.com/office/officeart/2018/2/layout/IconVerticalSolidList"/>
    <dgm:cxn modelId="{95CF826F-BDEC-4F12-A57B-24A229F4E6D5}" type="presParOf" srcId="{A15D8039-58D9-4459-B215-B543BC514F63}" destId="{F588B485-5392-4826-9868-D58AD01A8F62}" srcOrd="12" destOrd="0" presId="urn:microsoft.com/office/officeart/2018/2/layout/IconVerticalSolidList"/>
    <dgm:cxn modelId="{6EDFB1BA-CD50-44C6-817F-440CC76ABD73}" type="presParOf" srcId="{F588B485-5392-4826-9868-D58AD01A8F62}" destId="{FD3FCDBE-A448-4695-B222-356420E52451}" srcOrd="0" destOrd="0" presId="urn:microsoft.com/office/officeart/2018/2/layout/IconVerticalSolidList"/>
    <dgm:cxn modelId="{CA8BEEBC-456B-45C1-89BA-890F0D857AEA}" type="presParOf" srcId="{F588B485-5392-4826-9868-D58AD01A8F62}" destId="{225C2F80-D7C3-4927-8A1F-2655501D5929}" srcOrd="1" destOrd="0" presId="urn:microsoft.com/office/officeart/2018/2/layout/IconVerticalSolidList"/>
    <dgm:cxn modelId="{4F151C7B-41A6-4A83-9A89-B099711FE320}" type="presParOf" srcId="{F588B485-5392-4826-9868-D58AD01A8F62}" destId="{53194740-56A3-4837-B4C5-EB63E1379D78}" srcOrd="2" destOrd="0" presId="urn:microsoft.com/office/officeart/2018/2/layout/IconVerticalSolidList"/>
    <dgm:cxn modelId="{16B3E04E-9917-4575-BB60-30DBA94A611A}" type="presParOf" srcId="{F588B485-5392-4826-9868-D58AD01A8F62}" destId="{3AF589F7-A002-435F-B721-C5D2162781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D6AE6C-3AC1-4A54-9898-80EF514B00A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F78BA84-26CF-4803-B543-A3F086E113A7}">
      <dgm:prSet/>
      <dgm:spPr/>
      <dgm:t>
        <a:bodyPr/>
        <a:lstStyle/>
        <a:p>
          <a:r>
            <a:rPr lang="en-US"/>
            <a:t>Set</a:t>
          </a:r>
        </a:p>
      </dgm:t>
    </dgm:pt>
    <dgm:pt modelId="{6C8AB9A4-A0AA-4A34-B28C-AB2EABF55D26}" type="parTrans" cxnId="{3635455B-7CDA-4DC5-AD04-F4C9774E816D}">
      <dgm:prSet/>
      <dgm:spPr/>
      <dgm:t>
        <a:bodyPr/>
        <a:lstStyle/>
        <a:p>
          <a:endParaRPr lang="en-US"/>
        </a:p>
      </dgm:t>
    </dgm:pt>
    <dgm:pt modelId="{6E3F6532-0168-44C8-AE32-E9D5BCD0F8B9}" type="sibTrans" cxnId="{3635455B-7CDA-4DC5-AD04-F4C9774E816D}">
      <dgm:prSet/>
      <dgm:spPr/>
      <dgm:t>
        <a:bodyPr/>
        <a:lstStyle/>
        <a:p>
          <a:endParaRPr lang="en-US"/>
        </a:p>
      </dgm:t>
    </dgm:pt>
    <dgm:pt modelId="{6D6425EF-F43C-4B2A-B2E6-34DC72B844B4}">
      <dgm:prSet/>
      <dgm:spPr/>
      <dgm:t>
        <a:bodyPr/>
        <a:lstStyle/>
        <a:p>
          <a:r>
            <a:rPr lang="en-US"/>
            <a:t>You can set the horizontal width of an element using either a length value or percentage</a:t>
          </a:r>
        </a:p>
      </dgm:t>
    </dgm:pt>
    <dgm:pt modelId="{8456BE04-EC11-4626-8BEF-B9833975814B}" type="parTrans" cxnId="{8C880888-EBFA-41AC-AAD0-51BA43143F35}">
      <dgm:prSet/>
      <dgm:spPr/>
      <dgm:t>
        <a:bodyPr/>
        <a:lstStyle/>
        <a:p>
          <a:endParaRPr lang="en-US"/>
        </a:p>
      </dgm:t>
    </dgm:pt>
    <dgm:pt modelId="{1C8F2A83-CDF9-466B-B490-AB7ACEE9EDFC}" type="sibTrans" cxnId="{8C880888-EBFA-41AC-AAD0-51BA43143F35}">
      <dgm:prSet/>
      <dgm:spPr/>
      <dgm:t>
        <a:bodyPr/>
        <a:lstStyle/>
        <a:p>
          <a:endParaRPr lang="en-US"/>
        </a:p>
      </dgm:t>
    </dgm:pt>
    <dgm:pt modelId="{CBEE6F59-6DF8-4361-8829-28C2E008FC27}">
      <dgm:prSet/>
      <dgm:spPr/>
      <dgm:t>
        <a:bodyPr/>
        <a:lstStyle/>
        <a:p>
          <a:r>
            <a:rPr lang="en-US"/>
            <a:t>Use</a:t>
          </a:r>
        </a:p>
      </dgm:t>
    </dgm:pt>
    <dgm:pt modelId="{3D0D0055-FB70-4198-98FE-CF5C7C30C599}" type="parTrans" cxnId="{8053078B-E8B2-4F37-BD9A-80945CAE4F86}">
      <dgm:prSet/>
      <dgm:spPr/>
      <dgm:t>
        <a:bodyPr/>
        <a:lstStyle/>
        <a:p>
          <a:endParaRPr lang="en-US"/>
        </a:p>
      </dgm:t>
    </dgm:pt>
    <dgm:pt modelId="{C2C83ADC-B118-41B7-9FAA-318CDEBB2A6F}" type="sibTrans" cxnId="{8053078B-E8B2-4F37-BD9A-80945CAE4F86}">
      <dgm:prSet/>
      <dgm:spPr/>
      <dgm:t>
        <a:bodyPr/>
        <a:lstStyle/>
        <a:p>
          <a:endParaRPr lang="en-US"/>
        </a:p>
      </dgm:t>
    </dgm:pt>
    <dgm:pt modelId="{64959197-3912-4E13-B791-106581AF4A80}">
      <dgm:prSet/>
      <dgm:spPr/>
      <dgm:t>
        <a:bodyPr/>
        <a:lstStyle/>
        <a:p>
          <a:r>
            <a:rPr lang="en-US"/>
            <a:t>For fixed layouts, use pixels</a:t>
          </a:r>
        </a:p>
      </dgm:t>
    </dgm:pt>
    <dgm:pt modelId="{C1287DF1-21A8-4777-9268-B46E7190C22E}" type="parTrans" cxnId="{162B3301-FC8E-46BC-9A0F-4D8CE2AA1955}">
      <dgm:prSet/>
      <dgm:spPr/>
      <dgm:t>
        <a:bodyPr/>
        <a:lstStyle/>
        <a:p>
          <a:endParaRPr lang="en-US"/>
        </a:p>
      </dgm:t>
    </dgm:pt>
    <dgm:pt modelId="{AD9AAEDD-66D6-4ACE-8A69-9C03D548CF11}" type="sibTrans" cxnId="{162B3301-FC8E-46BC-9A0F-4D8CE2AA1955}">
      <dgm:prSet/>
      <dgm:spPr/>
      <dgm:t>
        <a:bodyPr/>
        <a:lstStyle/>
        <a:p>
          <a:endParaRPr lang="en-US"/>
        </a:p>
      </dgm:t>
    </dgm:pt>
    <dgm:pt modelId="{035E5BCE-3FD4-4910-9389-A387EEEC42EC}">
      <dgm:prSet/>
      <dgm:spPr/>
      <dgm:t>
        <a:bodyPr/>
        <a:lstStyle/>
        <a:p>
          <a:r>
            <a:rPr lang="en-US"/>
            <a:t>Use</a:t>
          </a:r>
        </a:p>
      </dgm:t>
    </dgm:pt>
    <dgm:pt modelId="{38F77881-703F-45ED-B136-70385CA41535}" type="parTrans" cxnId="{9B6FA3D9-1EF1-4E0F-A4F9-5408250B7630}">
      <dgm:prSet/>
      <dgm:spPr/>
      <dgm:t>
        <a:bodyPr/>
        <a:lstStyle/>
        <a:p>
          <a:endParaRPr lang="en-US"/>
        </a:p>
      </dgm:t>
    </dgm:pt>
    <dgm:pt modelId="{3786126F-C52F-4022-B595-E8449978FC13}" type="sibTrans" cxnId="{9B6FA3D9-1EF1-4E0F-A4F9-5408250B7630}">
      <dgm:prSet/>
      <dgm:spPr/>
      <dgm:t>
        <a:bodyPr/>
        <a:lstStyle/>
        <a:p>
          <a:endParaRPr lang="en-US"/>
        </a:p>
      </dgm:t>
    </dgm:pt>
    <dgm:pt modelId="{6CB094E0-CF61-48FA-9ED3-5C5BD65290A2}">
      <dgm:prSet/>
      <dgm:spPr/>
      <dgm:t>
        <a:bodyPr/>
        <a:lstStyle/>
        <a:p>
          <a:r>
            <a:rPr lang="en-US"/>
            <a:t>For flexible layouts, use percentages</a:t>
          </a:r>
        </a:p>
      </dgm:t>
    </dgm:pt>
    <dgm:pt modelId="{4D113CAB-53C0-4FE7-98A5-2DD9448E8A63}" type="parTrans" cxnId="{784691EE-D35D-4A61-9015-92403ACE22ED}">
      <dgm:prSet/>
      <dgm:spPr/>
      <dgm:t>
        <a:bodyPr/>
        <a:lstStyle/>
        <a:p>
          <a:endParaRPr lang="en-US"/>
        </a:p>
      </dgm:t>
    </dgm:pt>
    <dgm:pt modelId="{D8692610-2B57-483A-9138-80ED6819FACF}" type="sibTrans" cxnId="{784691EE-D35D-4A61-9015-92403ACE22ED}">
      <dgm:prSet/>
      <dgm:spPr/>
      <dgm:t>
        <a:bodyPr/>
        <a:lstStyle/>
        <a:p>
          <a:endParaRPr lang="en-US"/>
        </a:p>
      </dgm:t>
    </dgm:pt>
    <dgm:pt modelId="{48D51941-C2BC-4329-95E0-7B6ECF3D2C4E}" type="pres">
      <dgm:prSet presAssocID="{8AD6AE6C-3AC1-4A54-9898-80EF514B00A2}" presName="Name0" presStyleCnt="0">
        <dgm:presLayoutVars>
          <dgm:dir/>
          <dgm:animLvl val="lvl"/>
          <dgm:resizeHandles val="exact"/>
        </dgm:presLayoutVars>
      </dgm:prSet>
      <dgm:spPr/>
    </dgm:pt>
    <dgm:pt modelId="{DE26AAF3-F87D-4FE8-988E-FD42BD41E64C}" type="pres">
      <dgm:prSet presAssocID="{0F78BA84-26CF-4803-B543-A3F086E113A7}" presName="linNode" presStyleCnt="0"/>
      <dgm:spPr/>
    </dgm:pt>
    <dgm:pt modelId="{87FDFF64-4B6C-4CBE-830B-244C60C14F69}" type="pres">
      <dgm:prSet presAssocID="{0F78BA84-26CF-4803-B543-A3F086E113A7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AC889A9D-993A-487A-93D4-52C51DE65262}" type="pres">
      <dgm:prSet presAssocID="{0F78BA84-26CF-4803-B543-A3F086E113A7}" presName="descendantText" presStyleLbl="alignAccFollowNode1" presStyleIdx="0" presStyleCnt="3">
        <dgm:presLayoutVars>
          <dgm:bulletEnabled/>
        </dgm:presLayoutVars>
      </dgm:prSet>
      <dgm:spPr/>
    </dgm:pt>
    <dgm:pt modelId="{0213E19F-EFE8-4FBB-B316-C63CB258FB87}" type="pres">
      <dgm:prSet presAssocID="{6E3F6532-0168-44C8-AE32-E9D5BCD0F8B9}" presName="sp" presStyleCnt="0"/>
      <dgm:spPr/>
    </dgm:pt>
    <dgm:pt modelId="{774B1B8B-8909-4748-9A21-7EC30D89B9EE}" type="pres">
      <dgm:prSet presAssocID="{CBEE6F59-6DF8-4361-8829-28C2E008FC27}" presName="linNode" presStyleCnt="0"/>
      <dgm:spPr/>
    </dgm:pt>
    <dgm:pt modelId="{41E5ED35-147A-42E7-97D8-EC5C32AD72ED}" type="pres">
      <dgm:prSet presAssocID="{CBEE6F59-6DF8-4361-8829-28C2E008FC27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A3DAFF37-B397-440E-BD2C-53895491E17B}" type="pres">
      <dgm:prSet presAssocID="{CBEE6F59-6DF8-4361-8829-28C2E008FC27}" presName="descendantText" presStyleLbl="alignAccFollowNode1" presStyleIdx="1" presStyleCnt="3">
        <dgm:presLayoutVars>
          <dgm:bulletEnabled/>
        </dgm:presLayoutVars>
      </dgm:prSet>
      <dgm:spPr/>
    </dgm:pt>
    <dgm:pt modelId="{FC62EF23-D80F-472D-8397-49ED7AA01CF7}" type="pres">
      <dgm:prSet presAssocID="{C2C83ADC-B118-41B7-9FAA-318CDEBB2A6F}" presName="sp" presStyleCnt="0"/>
      <dgm:spPr/>
    </dgm:pt>
    <dgm:pt modelId="{F83633E2-8B07-4BA3-BB7F-5BAA26CAF3B3}" type="pres">
      <dgm:prSet presAssocID="{035E5BCE-3FD4-4910-9389-A387EEEC42EC}" presName="linNode" presStyleCnt="0"/>
      <dgm:spPr/>
    </dgm:pt>
    <dgm:pt modelId="{CE557946-70BE-4FB9-BDAE-3477333E50EF}" type="pres">
      <dgm:prSet presAssocID="{035E5BCE-3FD4-4910-9389-A387EEEC42EC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8B90D741-DDE0-4212-9B89-9344B11830E9}" type="pres">
      <dgm:prSet presAssocID="{035E5BCE-3FD4-4910-9389-A387EEEC42EC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162B3301-FC8E-46BC-9A0F-4D8CE2AA1955}" srcId="{CBEE6F59-6DF8-4361-8829-28C2E008FC27}" destId="{64959197-3912-4E13-B791-106581AF4A80}" srcOrd="0" destOrd="0" parTransId="{C1287DF1-21A8-4777-9268-B46E7190C22E}" sibTransId="{AD9AAEDD-66D6-4ACE-8A69-9C03D548CF11}"/>
    <dgm:cxn modelId="{6E38700A-8DFB-4574-8F36-B99E6DACD4F0}" type="presOf" srcId="{6D6425EF-F43C-4B2A-B2E6-34DC72B844B4}" destId="{AC889A9D-993A-487A-93D4-52C51DE65262}" srcOrd="0" destOrd="0" presId="urn:microsoft.com/office/officeart/2016/7/layout/VerticalSolidActionList"/>
    <dgm:cxn modelId="{CBB1DB1A-86F6-43D7-A53C-B5F4BA74B3FB}" type="presOf" srcId="{0F78BA84-26CF-4803-B543-A3F086E113A7}" destId="{87FDFF64-4B6C-4CBE-830B-244C60C14F69}" srcOrd="0" destOrd="0" presId="urn:microsoft.com/office/officeart/2016/7/layout/VerticalSolidActionList"/>
    <dgm:cxn modelId="{16715420-9BAB-4B55-8AFA-E63E5DC5A5C1}" type="presOf" srcId="{CBEE6F59-6DF8-4361-8829-28C2E008FC27}" destId="{41E5ED35-147A-42E7-97D8-EC5C32AD72ED}" srcOrd="0" destOrd="0" presId="urn:microsoft.com/office/officeart/2016/7/layout/VerticalSolidActionList"/>
    <dgm:cxn modelId="{BACE142A-9A00-4A89-A934-093B5682CA0A}" type="presOf" srcId="{8AD6AE6C-3AC1-4A54-9898-80EF514B00A2}" destId="{48D51941-C2BC-4329-95E0-7B6ECF3D2C4E}" srcOrd="0" destOrd="0" presId="urn:microsoft.com/office/officeart/2016/7/layout/VerticalSolidActionList"/>
    <dgm:cxn modelId="{3635455B-7CDA-4DC5-AD04-F4C9774E816D}" srcId="{8AD6AE6C-3AC1-4A54-9898-80EF514B00A2}" destId="{0F78BA84-26CF-4803-B543-A3F086E113A7}" srcOrd="0" destOrd="0" parTransId="{6C8AB9A4-A0AA-4A34-B28C-AB2EABF55D26}" sibTransId="{6E3F6532-0168-44C8-AE32-E9D5BCD0F8B9}"/>
    <dgm:cxn modelId="{B5ABF75E-2AC3-4DC9-B32E-C513B05299E1}" type="presOf" srcId="{64959197-3912-4E13-B791-106581AF4A80}" destId="{A3DAFF37-B397-440E-BD2C-53895491E17B}" srcOrd="0" destOrd="0" presId="urn:microsoft.com/office/officeart/2016/7/layout/VerticalSolidActionList"/>
    <dgm:cxn modelId="{8036846E-A4A1-43F1-B42E-64EDC39878A8}" type="presOf" srcId="{035E5BCE-3FD4-4910-9389-A387EEEC42EC}" destId="{CE557946-70BE-4FB9-BDAE-3477333E50EF}" srcOrd="0" destOrd="0" presId="urn:microsoft.com/office/officeart/2016/7/layout/VerticalSolidActionList"/>
    <dgm:cxn modelId="{9DADC783-D07A-47A4-ACBA-6008451DE1D8}" type="presOf" srcId="{6CB094E0-CF61-48FA-9ED3-5C5BD65290A2}" destId="{8B90D741-DDE0-4212-9B89-9344B11830E9}" srcOrd="0" destOrd="0" presId="urn:microsoft.com/office/officeart/2016/7/layout/VerticalSolidActionList"/>
    <dgm:cxn modelId="{8C880888-EBFA-41AC-AAD0-51BA43143F35}" srcId="{0F78BA84-26CF-4803-B543-A3F086E113A7}" destId="{6D6425EF-F43C-4B2A-B2E6-34DC72B844B4}" srcOrd="0" destOrd="0" parTransId="{8456BE04-EC11-4626-8BEF-B9833975814B}" sibTransId="{1C8F2A83-CDF9-466B-B490-AB7ACEE9EDFC}"/>
    <dgm:cxn modelId="{8053078B-E8B2-4F37-BD9A-80945CAE4F86}" srcId="{8AD6AE6C-3AC1-4A54-9898-80EF514B00A2}" destId="{CBEE6F59-6DF8-4361-8829-28C2E008FC27}" srcOrd="1" destOrd="0" parTransId="{3D0D0055-FB70-4198-98FE-CF5C7C30C599}" sibTransId="{C2C83ADC-B118-41B7-9FAA-318CDEBB2A6F}"/>
    <dgm:cxn modelId="{9B6FA3D9-1EF1-4E0F-A4F9-5408250B7630}" srcId="{8AD6AE6C-3AC1-4A54-9898-80EF514B00A2}" destId="{035E5BCE-3FD4-4910-9389-A387EEEC42EC}" srcOrd="2" destOrd="0" parTransId="{38F77881-703F-45ED-B136-70385CA41535}" sibTransId="{3786126F-C52F-4022-B595-E8449978FC13}"/>
    <dgm:cxn modelId="{784691EE-D35D-4A61-9015-92403ACE22ED}" srcId="{035E5BCE-3FD4-4910-9389-A387EEEC42EC}" destId="{6CB094E0-CF61-48FA-9ED3-5C5BD65290A2}" srcOrd="0" destOrd="0" parTransId="{4D113CAB-53C0-4FE7-98A5-2DD9448E8A63}" sibTransId="{D8692610-2B57-483A-9138-80ED6819FACF}"/>
    <dgm:cxn modelId="{88BABAB2-F1EB-419D-9A6B-AC060D0C0185}" type="presParOf" srcId="{48D51941-C2BC-4329-95E0-7B6ECF3D2C4E}" destId="{DE26AAF3-F87D-4FE8-988E-FD42BD41E64C}" srcOrd="0" destOrd="0" presId="urn:microsoft.com/office/officeart/2016/7/layout/VerticalSolidActionList"/>
    <dgm:cxn modelId="{633BAFB2-14C6-465F-BCE9-8A4A1BEFED8A}" type="presParOf" srcId="{DE26AAF3-F87D-4FE8-988E-FD42BD41E64C}" destId="{87FDFF64-4B6C-4CBE-830B-244C60C14F69}" srcOrd="0" destOrd="0" presId="urn:microsoft.com/office/officeart/2016/7/layout/VerticalSolidActionList"/>
    <dgm:cxn modelId="{EC2813B2-5EBA-407E-A385-583FE30F9B68}" type="presParOf" srcId="{DE26AAF3-F87D-4FE8-988E-FD42BD41E64C}" destId="{AC889A9D-993A-487A-93D4-52C51DE65262}" srcOrd="1" destOrd="0" presId="urn:microsoft.com/office/officeart/2016/7/layout/VerticalSolidActionList"/>
    <dgm:cxn modelId="{93859A70-2EDF-4591-A309-81425D4E14B5}" type="presParOf" srcId="{48D51941-C2BC-4329-95E0-7B6ECF3D2C4E}" destId="{0213E19F-EFE8-4FBB-B316-C63CB258FB87}" srcOrd="1" destOrd="0" presId="urn:microsoft.com/office/officeart/2016/7/layout/VerticalSolidActionList"/>
    <dgm:cxn modelId="{198DC9CC-273C-421A-8BD8-BB6A7BCA7288}" type="presParOf" srcId="{48D51941-C2BC-4329-95E0-7B6ECF3D2C4E}" destId="{774B1B8B-8909-4748-9A21-7EC30D89B9EE}" srcOrd="2" destOrd="0" presId="urn:microsoft.com/office/officeart/2016/7/layout/VerticalSolidActionList"/>
    <dgm:cxn modelId="{2CB6F06F-91F1-4134-A7BF-7D8797EDB4CC}" type="presParOf" srcId="{774B1B8B-8909-4748-9A21-7EC30D89B9EE}" destId="{41E5ED35-147A-42E7-97D8-EC5C32AD72ED}" srcOrd="0" destOrd="0" presId="urn:microsoft.com/office/officeart/2016/7/layout/VerticalSolidActionList"/>
    <dgm:cxn modelId="{2EB5401E-7782-4652-9D6C-5DCD6148B2EC}" type="presParOf" srcId="{774B1B8B-8909-4748-9A21-7EC30D89B9EE}" destId="{A3DAFF37-B397-440E-BD2C-53895491E17B}" srcOrd="1" destOrd="0" presId="urn:microsoft.com/office/officeart/2016/7/layout/VerticalSolidActionList"/>
    <dgm:cxn modelId="{1706B29C-CB00-4C89-A8C8-B9E46A6D2930}" type="presParOf" srcId="{48D51941-C2BC-4329-95E0-7B6ECF3D2C4E}" destId="{FC62EF23-D80F-472D-8397-49ED7AA01CF7}" srcOrd="3" destOrd="0" presId="urn:microsoft.com/office/officeart/2016/7/layout/VerticalSolidActionList"/>
    <dgm:cxn modelId="{2436C80C-0BF3-4095-B049-C4F5DFBB1C9E}" type="presParOf" srcId="{48D51941-C2BC-4329-95E0-7B6ECF3D2C4E}" destId="{F83633E2-8B07-4BA3-BB7F-5BAA26CAF3B3}" srcOrd="4" destOrd="0" presId="urn:microsoft.com/office/officeart/2016/7/layout/VerticalSolidActionList"/>
    <dgm:cxn modelId="{954D9789-EE17-45DC-BABF-64684723DA6C}" type="presParOf" srcId="{F83633E2-8B07-4BA3-BB7F-5BAA26CAF3B3}" destId="{CE557946-70BE-4FB9-BDAE-3477333E50EF}" srcOrd="0" destOrd="0" presId="urn:microsoft.com/office/officeart/2016/7/layout/VerticalSolidActionList"/>
    <dgm:cxn modelId="{982EC927-F732-4DD8-95FB-288C5D310509}" type="presParOf" srcId="{F83633E2-8B07-4BA3-BB7F-5BAA26CAF3B3}" destId="{8B90D741-DDE0-4212-9B89-9344B11830E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EFE10D-5C5F-4937-82C3-792048AFF202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6F27D56-CFCC-4641-963B-5A35E23B2F6F}">
      <dgm:prSet/>
      <dgm:spPr/>
      <dgm:t>
        <a:bodyPr/>
        <a:lstStyle/>
        <a:p>
          <a:r>
            <a:rPr lang="en-US"/>
            <a:t>The width you specify applies to the content only, not the entire element</a:t>
          </a:r>
        </a:p>
      </dgm:t>
    </dgm:pt>
    <dgm:pt modelId="{7D02E082-B256-4219-A8DD-3763E78B321E}" type="parTrans" cxnId="{7AA619EF-3C4D-4D88-A5A8-3ECC01C34F14}">
      <dgm:prSet/>
      <dgm:spPr/>
      <dgm:t>
        <a:bodyPr/>
        <a:lstStyle/>
        <a:p>
          <a:endParaRPr lang="en-US"/>
        </a:p>
      </dgm:t>
    </dgm:pt>
    <dgm:pt modelId="{68167B2F-862F-44C3-94E2-3AE228AE0E81}" type="sibTrans" cxnId="{7AA619EF-3C4D-4D88-A5A8-3ECC01C34F14}">
      <dgm:prSet/>
      <dgm:spPr/>
      <dgm:t>
        <a:bodyPr/>
        <a:lstStyle/>
        <a:p>
          <a:endParaRPr lang="en-US"/>
        </a:p>
      </dgm:t>
    </dgm:pt>
    <dgm:pt modelId="{B2D0A49C-CA00-4341-BD92-EB1F92291BE7}">
      <dgm:prSet/>
      <dgm:spPr/>
      <dgm:t>
        <a:bodyPr/>
        <a:lstStyle/>
        <a:p>
          <a:r>
            <a:rPr lang="en-US"/>
            <a:t>The actual element width is the result of adding the padding border and margin to the content width</a:t>
          </a:r>
        </a:p>
      </dgm:t>
    </dgm:pt>
    <dgm:pt modelId="{041485A0-53EE-443C-95D7-153E99EF0C0E}" type="parTrans" cxnId="{E7F9BC7E-D65B-4531-B5D1-784FBC9D4664}">
      <dgm:prSet/>
      <dgm:spPr/>
      <dgm:t>
        <a:bodyPr/>
        <a:lstStyle/>
        <a:p>
          <a:endParaRPr lang="en-US"/>
        </a:p>
      </dgm:t>
    </dgm:pt>
    <dgm:pt modelId="{45F60D76-E0D9-4084-93EC-37B2651AD02C}" type="sibTrans" cxnId="{E7F9BC7E-D65B-4531-B5D1-784FBC9D4664}">
      <dgm:prSet/>
      <dgm:spPr/>
      <dgm:t>
        <a:bodyPr/>
        <a:lstStyle/>
        <a:p>
          <a:endParaRPr lang="en-US"/>
        </a:p>
      </dgm:t>
    </dgm:pt>
    <dgm:pt modelId="{79D6189E-A095-4B01-B2E7-A434E0769571}" type="pres">
      <dgm:prSet presAssocID="{ECEFE10D-5C5F-4937-82C3-792048AFF202}" presName="Name0" presStyleCnt="0">
        <dgm:presLayoutVars>
          <dgm:dir/>
          <dgm:animLvl val="lvl"/>
          <dgm:resizeHandles val="exact"/>
        </dgm:presLayoutVars>
      </dgm:prSet>
      <dgm:spPr/>
    </dgm:pt>
    <dgm:pt modelId="{4143B9F8-206F-4ED5-97AE-A5B427DB0D28}" type="pres">
      <dgm:prSet presAssocID="{B2D0A49C-CA00-4341-BD92-EB1F92291BE7}" presName="boxAndChildren" presStyleCnt="0"/>
      <dgm:spPr/>
    </dgm:pt>
    <dgm:pt modelId="{781940BC-B193-4FA5-8C63-8A1945C906EE}" type="pres">
      <dgm:prSet presAssocID="{B2D0A49C-CA00-4341-BD92-EB1F92291BE7}" presName="parentTextBox" presStyleLbl="node1" presStyleIdx="0" presStyleCnt="2"/>
      <dgm:spPr/>
    </dgm:pt>
    <dgm:pt modelId="{6F2FC36D-73CE-4BDE-A68C-EEAB14F3BA9B}" type="pres">
      <dgm:prSet presAssocID="{68167B2F-862F-44C3-94E2-3AE228AE0E81}" presName="sp" presStyleCnt="0"/>
      <dgm:spPr/>
    </dgm:pt>
    <dgm:pt modelId="{18731829-3607-4EDA-8D0A-8F9F5DBD0CC2}" type="pres">
      <dgm:prSet presAssocID="{26F27D56-CFCC-4641-963B-5A35E23B2F6F}" presName="arrowAndChildren" presStyleCnt="0"/>
      <dgm:spPr/>
    </dgm:pt>
    <dgm:pt modelId="{F2142ABF-8CB0-4BEC-94E5-AB13B2CDACAC}" type="pres">
      <dgm:prSet presAssocID="{26F27D56-CFCC-4641-963B-5A35E23B2F6F}" presName="parentTextArrow" presStyleLbl="node1" presStyleIdx="1" presStyleCnt="2"/>
      <dgm:spPr/>
    </dgm:pt>
  </dgm:ptLst>
  <dgm:cxnLst>
    <dgm:cxn modelId="{C22EEE3D-FBEF-41B5-A4E3-3DC7ECB1AD54}" type="presOf" srcId="{B2D0A49C-CA00-4341-BD92-EB1F92291BE7}" destId="{781940BC-B193-4FA5-8C63-8A1945C906EE}" srcOrd="0" destOrd="0" presId="urn:microsoft.com/office/officeart/2005/8/layout/process4"/>
    <dgm:cxn modelId="{E7F9BC7E-D65B-4531-B5D1-784FBC9D4664}" srcId="{ECEFE10D-5C5F-4937-82C3-792048AFF202}" destId="{B2D0A49C-CA00-4341-BD92-EB1F92291BE7}" srcOrd="1" destOrd="0" parTransId="{041485A0-53EE-443C-95D7-153E99EF0C0E}" sibTransId="{45F60D76-E0D9-4084-93EC-37B2651AD02C}"/>
    <dgm:cxn modelId="{EA992F8F-9C8E-4941-B1D8-896582CA1D30}" type="presOf" srcId="{26F27D56-CFCC-4641-963B-5A35E23B2F6F}" destId="{F2142ABF-8CB0-4BEC-94E5-AB13B2CDACAC}" srcOrd="0" destOrd="0" presId="urn:microsoft.com/office/officeart/2005/8/layout/process4"/>
    <dgm:cxn modelId="{7AA619EF-3C4D-4D88-A5A8-3ECC01C34F14}" srcId="{ECEFE10D-5C5F-4937-82C3-792048AFF202}" destId="{26F27D56-CFCC-4641-963B-5A35E23B2F6F}" srcOrd="0" destOrd="0" parTransId="{7D02E082-B256-4219-A8DD-3763E78B321E}" sibTransId="{68167B2F-862F-44C3-94E2-3AE228AE0E81}"/>
    <dgm:cxn modelId="{38F13DFB-9684-41DB-BDCB-0ED89EB322D3}" type="presOf" srcId="{ECEFE10D-5C5F-4937-82C3-792048AFF202}" destId="{79D6189E-A095-4B01-B2E7-A434E0769571}" srcOrd="0" destOrd="0" presId="urn:microsoft.com/office/officeart/2005/8/layout/process4"/>
    <dgm:cxn modelId="{49DC81C7-E1B3-48D6-A718-F6A8FAC3C7BE}" type="presParOf" srcId="{79D6189E-A095-4B01-B2E7-A434E0769571}" destId="{4143B9F8-206F-4ED5-97AE-A5B427DB0D28}" srcOrd="0" destOrd="0" presId="urn:microsoft.com/office/officeart/2005/8/layout/process4"/>
    <dgm:cxn modelId="{D0806074-6A63-482A-8930-A8C7027038C4}" type="presParOf" srcId="{4143B9F8-206F-4ED5-97AE-A5B427DB0D28}" destId="{781940BC-B193-4FA5-8C63-8A1945C906EE}" srcOrd="0" destOrd="0" presId="urn:microsoft.com/office/officeart/2005/8/layout/process4"/>
    <dgm:cxn modelId="{F246C63E-907C-4521-B170-433A529669E5}" type="presParOf" srcId="{79D6189E-A095-4B01-B2E7-A434E0769571}" destId="{6F2FC36D-73CE-4BDE-A68C-EEAB14F3BA9B}" srcOrd="1" destOrd="0" presId="urn:microsoft.com/office/officeart/2005/8/layout/process4"/>
    <dgm:cxn modelId="{DE5AC962-4C63-4551-A570-EAA6FC94A38E}" type="presParOf" srcId="{79D6189E-A095-4B01-B2E7-A434E0769571}" destId="{18731829-3607-4EDA-8D0A-8F9F5DBD0CC2}" srcOrd="2" destOrd="0" presId="urn:microsoft.com/office/officeart/2005/8/layout/process4"/>
    <dgm:cxn modelId="{EFF9C707-DA90-4A41-BBA9-55136D387588}" type="presParOf" srcId="{18731829-3607-4EDA-8D0A-8F9F5DBD0CC2}" destId="{F2142ABF-8CB0-4BEC-94E5-AB13B2CDACA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AF94704-36B2-4F94-A64C-EE31002957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3F3246A-87F3-4DDD-9C9E-DF18A6C303E3}">
      <dgm:prSet/>
      <dgm:spPr/>
      <dgm:t>
        <a:bodyPr/>
        <a:lstStyle/>
        <a:p>
          <a:r>
            <a:rPr lang="en-US"/>
            <a:t>The float property lets you position an element to the left or right edge of its containing element</a:t>
          </a:r>
        </a:p>
      </dgm:t>
    </dgm:pt>
    <dgm:pt modelId="{45152799-EA65-43AF-98D6-E2B919D497B4}" type="parTrans" cxnId="{10942FFC-8842-48BA-A2D8-D3A012B6AF9A}">
      <dgm:prSet/>
      <dgm:spPr/>
      <dgm:t>
        <a:bodyPr/>
        <a:lstStyle/>
        <a:p>
          <a:endParaRPr lang="en-US"/>
        </a:p>
      </dgm:t>
    </dgm:pt>
    <dgm:pt modelId="{E5CD5ACD-2A2B-4616-B7BF-B851A7257980}" type="sibTrans" cxnId="{10942FFC-8842-48BA-A2D8-D3A012B6AF9A}">
      <dgm:prSet/>
      <dgm:spPr/>
      <dgm:t>
        <a:bodyPr/>
        <a:lstStyle/>
        <a:p>
          <a:endParaRPr lang="en-US"/>
        </a:p>
      </dgm:t>
    </dgm:pt>
    <dgm:pt modelId="{3ED7DFF4-B5CF-4B21-B278-FC3C4DDD40FC}">
      <dgm:prSet/>
      <dgm:spPr/>
      <dgm:t>
        <a:bodyPr/>
        <a:lstStyle/>
        <a:p>
          <a:r>
            <a:rPr lang="en-US"/>
            <a:t>You can float an image or content box to the left or right of text</a:t>
          </a:r>
        </a:p>
      </dgm:t>
    </dgm:pt>
    <dgm:pt modelId="{D5E512D1-C1F8-4431-997E-7550ADEDC4EC}" type="parTrans" cxnId="{0FD81805-04CE-4615-9809-BA9CE87C437F}">
      <dgm:prSet/>
      <dgm:spPr/>
      <dgm:t>
        <a:bodyPr/>
        <a:lstStyle/>
        <a:p>
          <a:endParaRPr lang="en-US"/>
        </a:p>
      </dgm:t>
    </dgm:pt>
    <dgm:pt modelId="{7C4ABCBB-774E-4A19-9500-4F70A0F31C99}" type="sibTrans" cxnId="{0FD81805-04CE-4615-9809-BA9CE87C437F}">
      <dgm:prSet/>
      <dgm:spPr/>
      <dgm:t>
        <a:bodyPr/>
        <a:lstStyle/>
        <a:p>
          <a:endParaRPr lang="en-US"/>
        </a:p>
      </dgm:t>
    </dgm:pt>
    <dgm:pt modelId="{94A44727-A631-4FF3-8D14-295F187F7D15}" type="pres">
      <dgm:prSet presAssocID="{0AF94704-36B2-4F94-A64C-EE31002957EF}" presName="root" presStyleCnt="0">
        <dgm:presLayoutVars>
          <dgm:dir/>
          <dgm:resizeHandles val="exact"/>
        </dgm:presLayoutVars>
      </dgm:prSet>
      <dgm:spPr/>
    </dgm:pt>
    <dgm:pt modelId="{01E5AB54-CD1D-4590-98A6-73F480F673F6}" type="pres">
      <dgm:prSet presAssocID="{C3F3246A-87F3-4DDD-9C9E-DF18A6C303E3}" presName="compNode" presStyleCnt="0"/>
      <dgm:spPr/>
    </dgm:pt>
    <dgm:pt modelId="{5E70F349-DEBB-4F11-8F8B-2704730255D9}" type="pres">
      <dgm:prSet presAssocID="{C3F3246A-87F3-4DDD-9C9E-DF18A6C303E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47EFEC00-72AC-4F39-AB96-9EEDD8EB51FB}" type="pres">
      <dgm:prSet presAssocID="{C3F3246A-87F3-4DDD-9C9E-DF18A6C303E3}" presName="spaceRect" presStyleCnt="0"/>
      <dgm:spPr/>
    </dgm:pt>
    <dgm:pt modelId="{F9715746-72EC-4D6E-91AF-11F9FFA5EAB0}" type="pres">
      <dgm:prSet presAssocID="{C3F3246A-87F3-4DDD-9C9E-DF18A6C303E3}" presName="textRect" presStyleLbl="revTx" presStyleIdx="0" presStyleCnt="2">
        <dgm:presLayoutVars>
          <dgm:chMax val="1"/>
          <dgm:chPref val="1"/>
        </dgm:presLayoutVars>
      </dgm:prSet>
      <dgm:spPr/>
    </dgm:pt>
    <dgm:pt modelId="{60634B2C-F50C-4523-8D59-EA40FCEC495F}" type="pres">
      <dgm:prSet presAssocID="{E5CD5ACD-2A2B-4616-B7BF-B851A7257980}" presName="sibTrans" presStyleCnt="0"/>
      <dgm:spPr/>
    </dgm:pt>
    <dgm:pt modelId="{D0A14BA6-AD96-411C-B7DB-CA6EFAA537B7}" type="pres">
      <dgm:prSet presAssocID="{3ED7DFF4-B5CF-4B21-B278-FC3C4DDD40FC}" presName="compNode" presStyleCnt="0"/>
      <dgm:spPr/>
    </dgm:pt>
    <dgm:pt modelId="{D78A3C9F-5D53-4BD4-ADEF-D442C09E53C8}" type="pres">
      <dgm:prSet presAssocID="{3ED7DFF4-B5CF-4B21-B278-FC3C4DDD40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88CA18A-7B74-468D-9893-A567A7CE8587}" type="pres">
      <dgm:prSet presAssocID="{3ED7DFF4-B5CF-4B21-B278-FC3C4DDD40FC}" presName="spaceRect" presStyleCnt="0"/>
      <dgm:spPr/>
    </dgm:pt>
    <dgm:pt modelId="{1EF5A6A0-E955-4389-A25C-56CF91C44C24}" type="pres">
      <dgm:prSet presAssocID="{3ED7DFF4-B5CF-4B21-B278-FC3C4DDD40F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FD81805-04CE-4615-9809-BA9CE87C437F}" srcId="{0AF94704-36B2-4F94-A64C-EE31002957EF}" destId="{3ED7DFF4-B5CF-4B21-B278-FC3C4DDD40FC}" srcOrd="1" destOrd="0" parTransId="{D5E512D1-C1F8-4431-997E-7550ADEDC4EC}" sibTransId="{7C4ABCBB-774E-4A19-9500-4F70A0F31C99}"/>
    <dgm:cxn modelId="{3F6E8108-629F-432E-8DC3-EAEA43044DC3}" type="presOf" srcId="{C3F3246A-87F3-4DDD-9C9E-DF18A6C303E3}" destId="{F9715746-72EC-4D6E-91AF-11F9FFA5EAB0}" srcOrd="0" destOrd="0" presId="urn:microsoft.com/office/officeart/2018/2/layout/IconLabelList"/>
    <dgm:cxn modelId="{1415673F-B628-4395-8519-0D0BD2E50592}" type="presOf" srcId="{3ED7DFF4-B5CF-4B21-B278-FC3C4DDD40FC}" destId="{1EF5A6A0-E955-4389-A25C-56CF91C44C24}" srcOrd="0" destOrd="0" presId="urn:microsoft.com/office/officeart/2018/2/layout/IconLabelList"/>
    <dgm:cxn modelId="{AC564E50-8041-4401-9DCA-004CE998435C}" type="presOf" srcId="{0AF94704-36B2-4F94-A64C-EE31002957EF}" destId="{94A44727-A631-4FF3-8D14-295F187F7D15}" srcOrd="0" destOrd="0" presId="urn:microsoft.com/office/officeart/2018/2/layout/IconLabelList"/>
    <dgm:cxn modelId="{10942FFC-8842-48BA-A2D8-D3A012B6AF9A}" srcId="{0AF94704-36B2-4F94-A64C-EE31002957EF}" destId="{C3F3246A-87F3-4DDD-9C9E-DF18A6C303E3}" srcOrd="0" destOrd="0" parTransId="{45152799-EA65-43AF-98D6-E2B919D497B4}" sibTransId="{E5CD5ACD-2A2B-4616-B7BF-B851A7257980}"/>
    <dgm:cxn modelId="{0C8D5E61-E9C5-4FE2-AD6A-36FB674C0AF8}" type="presParOf" srcId="{94A44727-A631-4FF3-8D14-295F187F7D15}" destId="{01E5AB54-CD1D-4590-98A6-73F480F673F6}" srcOrd="0" destOrd="0" presId="urn:microsoft.com/office/officeart/2018/2/layout/IconLabelList"/>
    <dgm:cxn modelId="{64CA722B-307F-4ECE-917E-FAD69E45ABE8}" type="presParOf" srcId="{01E5AB54-CD1D-4590-98A6-73F480F673F6}" destId="{5E70F349-DEBB-4F11-8F8B-2704730255D9}" srcOrd="0" destOrd="0" presId="urn:microsoft.com/office/officeart/2018/2/layout/IconLabelList"/>
    <dgm:cxn modelId="{5AE27D96-A3B4-482B-8DB2-750DB50ED99C}" type="presParOf" srcId="{01E5AB54-CD1D-4590-98A6-73F480F673F6}" destId="{47EFEC00-72AC-4F39-AB96-9EEDD8EB51FB}" srcOrd="1" destOrd="0" presId="urn:microsoft.com/office/officeart/2018/2/layout/IconLabelList"/>
    <dgm:cxn modelId="{C4917CE1-969C-4A7C-821F-A8F3C9B55918}" type="presParOf" srcId="{01E5AB54-CD1D-4590-98A6-73F480F673F6}" destId="{F9715746-72EC-4D6E-91AF-11F9FFA5EAB0}" srcOrd="2" destOrd="0" presId="urn:microsoft.com/office/officeart/2018/2/layout/IconLabelList"/>
    <dgm:cxn modelId="{C6F130E9-9D29-4484-8A67-D0A0951CD4D7}" type="presParOf" srcId="{94A44727-A631-4FF3-8D14-295F187F7D15}" destId="{60634B2C-F50C-4523-8D59-EA40FCEC495F}" srcOrd="1" destOrd="0" presId="urn:microsoft.com/office/officeart/2018/2/layout/IconLabelList"/>
    <dgm:cxn modelId="{BD830BB7-1773-4983-B522-797F97C9B64F}" type="presParOf" srcId="{94A44727-A631-4FF3-8D14-295F187F7D15}" destId="{D0A14BA6-AD96-411C-B7DB-CA6EFAA537B7}" srcOrd="2" destOrd="0" presId="urn:microsoft.com/office/officeart/2018/2/layout/IconLabelList"/>
    <dgm:cxn modelId="{762869E6-7A90-4C91-B0E4-95F4BA73BB41}" type="presParOf" srcId="{D0A14BA6-AD96-411C-B7DB-CA6EFAA537B7}" destId="{D78A3C9F-5D53-4BD4-ADEF-D442C09E53C8}" srcOrd="0" destOrd="0" presId="urn:microsoft.com/office/officeart/2018/2/layout/IconLabelList"/>
    <dgm:cxn modelId="{B1008A0F-E2F3-4C1B-8D8C-DA1A06A610B7}" type="presParOf" srcId="{D0A14BA6-AD96-411C-B7DB-CA6EFAA537B7}" destId="{488CA18A-7B74-468D-9893-A567A7CE8587}" srcOrd="1" destOrd="0" presId="urn:microsoft.com/office/officeart/2018/2/layout/IconLabelList"/>
    <dgm:cxn modelId="{75CF1E10-72C0-489B-9791-BC4F53FE4064}" type="presParOf" srcId="{D0A14BA6-AD96-411C-B7DB-CA6EFAA537B7}" destId="{1EF5A6A0-E955-4389-A25C-56CF91C44C2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72614FD-6490-4B39-AB74-560D9ACF0429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36735E6-FEE1-4701-BBE5-266AB1E521B5}">
      <dgm:prSet/>
      <dgm:spPr/>
      <dgm:t>
        <a:bodyPr/>
        <a:lstStyle/>
        <a:p>
          <a:r>
            <a:rPr lang="en-US"/>
            <a:t>The clear property lets you control the flow of text around floated elements</a:t>
          </a:r>
        </a:p>
      </dgm:t>
    </dgm:pt>
    <dgm:pt modelId="{589EA6DE-AE0E-4E98-BB4E-9AED50F51C1C}" type="parTrans" cxnId="{66CE0C13-E68E-44C6-B1E9-D3713FD31CAF}">
      <dgm:prSet/>
      <dgm:spPr/>
      <dgm:t>
        <a:bodyPr/>
        <a:lstStyle/>
        <a:p>
          <a:endParaRPr lang="en-US"/>
        </a:p>
      </dgm:t>
    </dgm:pt>
    <dgm:pt modelId="{09397936-19AE-4AA6-8E8B-FB06253E7B82}" type="sibTrans" cxnId="{66CE0C13-E68E-44C6-B1E9-D3713FD31CAF}">
      <dgm:prSet/>
      <dgm:spPr/>
      <dgm:t>
        <a:bodyPr/>
        <a:lstStyle/>
        <a:p>
          <a:endParaRPr lang="en-US"/>
        </a:p>
      </dgm:t>
    </dgm:pt>
    <dgm:pt modelId="{DBA578E8-A62A-4471-A45E-2781E4937E1E}">
      <dgm:prSet/>
      <dgm:spPr/>
      <dgm:t>
        <a:bodyPr/>
        <a:lstStyle/>
        <a:p>
          <a:r>
            <a:rPr lang="en-US"/>
            <a:t>Clear is only used when you’re floating an element</a:t>
          </a:r>
        </a:p>
      </dgm:t>
    </dgm:pt>
    <dgm:pt modelId="{AD6580CE-8240-4533-9821-1121590CD579}" type="parTrans" cxnId="{60BE8C7B-60B1-4019-97AA-E03B95034218}">
      <dgm:prSet/>
      <dgm:spPr/>
      <dgm:t>
        <a:bodyPr/>
        <a:lstStyle/>
        <a:p>
          <a:endParaRPr lang="en-US"/>
        </a:p>
      </dgm:t>
    </dgm:pt>
    <dgm:pt modelId="{3B4A0A49-1A95-4B60-9955-C88F34992472}" type="sibTrans" cxnId="{60BE8C7B-60B1-4019-97AA-E03B95034218}">
      <dgm:prSet/>
      <dgm:spPr/>
      <dgm:t>
        <a:bodyPr/>
        <a:lstStyle/>
        <a:p>
          <a:endParaRPr lang="en-US"/>
        </a:p>
      </dgm:t>
    </dgm:pt>
    <dgm:pt modelId="{AABF3DBF-2AA0-42FC-93A1-C8F34F2FC472}">
      <dgm:prSet/>
      <dgm:spPr/>
      <dgm:t>
        <a:bodyPr/>
        <a:lstStyle/>
        <a:p>
          <a:r>
            <a:rPr lang="en-US"/>
            <a:t>Use the clear property to force text beneath a floated element rather than next to it</a:t>
          </a:r>
        </a:p>
      </dgm:t>
    </dgm:pt>
    <dgm:pt modelId="{2DA4C1A0-4BDD-4842-8354-EA200095CE8B}" type="parTrans" cxnId="{93B7D483-51B7-4DEA-8248-6FC3E1A290C9}">
      <dgm:prSet/>
      <dgm:spPr/>
      <dgm:t>
        <a:bodyPr/>
        <a:lstStyle/>
        <a:p>
          <a:endParaRPr lang="en-US"/>
        </a:p>
      </dgm:t>
    </dgm:pt>
    <dgm:pt modelId="{783C72DD-087A-4EC8-B7D7-F3B6C3C53D29}" type="sibTrans" cxnId="{93B7D483-51B7-4DEA-8248-6FC3E1A290C9}">
      <dgm:prSet/>
      <dgm:spPr/>
      <dgm:t>
        <a:bodyPr/>
        <a:lstStyle/>
        <a:p>
          <a:endParaRPr lang="en-US"/>
        </a:p>
      </dgm:t>
    </dgm:pt>
    <dgm:pt modelId="{DA1752FD-4588-4F44-A2BC-C4175837E7D7}" type="pres">
      <dgm:prSet presAssocID="{472614FD-6490-4B39-AB74-560D9ACF0429}" presName="Name0" presStyleCnt="0">
        <dgm:presLayoutVars>
          <dgm:dir/>
          <dgm:animLvl val="lvl"/>
          <dgm:resizeHandles val="exact"/>
        </dgm:presLayoutVars>
      </dgm:prSet>
      <dgm:spPr/>
    </dgm:pt>
    <dgm:pt modelId="{7E3D87BC-FCEC-45C6-A276-BC143F5004D5}" type="pres">
      <dgm:prSet presAssocID="{AABF3DBF-2AA0-42FC-93A1-C8F34F2FC472}" presName="boxAndChildren" presStyleCnt="0"/>
      <dgm:spPr/>
    </dgm:pt>
    <dgm:pt modelId="{210D4EB7-430B-496D-9E53-B4EC0BB05E42}" type="pres">
      <dgm:prSet presAssocID="{AABF3DBF-2AA0-42FC-93A1-C8F34F2FC472}" presName="parentTextBox" presStyleLbl="node1" presStyleIdx="0" presStyleCnt="3"/>
      <dgm:spPr/>
    </dgm:pt>
    <dgm:pt modelId="{A08DD118-DC30-4775-BBAB-97A8A8EC9CCF}" type="pres">
      <dgm:prSet presAssocID="{3B4A0A49-1A95-4B60-9955-C88F34992472}" presName="sp" presStyleCnt="0"/>
      <dgm:spPr/>
    </dgm:pt>
    <dgm:pt modelId="{EE06D1DB-3052-4EAD-8762-E17FBD473F35}" type="pres">
      <dgm:prSet presAssocID="{DBA578E8-A62A-4471-A45E-2781E4937E1E}" presName="arrowAndChildren" presStyleCnt="0"/>
      <dgm:spPr/>
    </dgm:pt>
    <dgm:pt modelId="{9C73975F-3E10-463D-96DF-E5E2BC54128C}" type="pres">
      <dgm:prSet presAssocID="{DBA578E8-A62A-4471-A45E-2781E4937E1E}" presName="parentTextArrow" presStyleLbl="node1" presStyleIdx="1" presStyleCnt="3"/>
      <dgm:spPr/>
    </dgm:pt>
    <dgm:pt modelId="{D0F03F13-EE67-4FAF-B4F8-77E01C61F723}" type="pres">
      <dgm:prSet presAssocID="{09397936-19AE-4AA6-8E8B-FB06253E7B82}" presName="sp" presStyleCnt="0"/>
      <dgm:spPr/>
    </dgm:pt>
    <dgm:pt modelId="{E41F141E-9F74-4B1D-8B05-3FDD8C6B9DBD}" type="pres">
      <dgm:prSet presAssocID="{136735E6-FEE1-4701-BBE5-266AB1E521B5}" presName="arrowAndChildren" presStyleCnt="0"/>
      <dgm:spPr/>
    </dgm:pt>
    <dgm:pt modelId="{6F0BC989-F69E-4859-A3DB-B45114B1BE74}" type="pres">
      <dgm:prSet presAssocID="{136735E6-FEE1-4701-BBE5-266AB1E521B5}" presName="parentTextArrow" presStyleLbl="node1" presStyleIdx="2" presStyleCnt="3"/>
      <dgm:spPr/>
    </dgm:pt>
  </dgm:ptLst>
  <dgm:cxnLst>
    <dgm:cxn modelId="{66CE0C13-E68E-44C6-B1E9-D3713FD31CAF}" srcId="{472614FD-6490-4B39-AB74-560D9ACF0429}" destId="{136735E6-FEE1-4701-BBE5-266AB1E521B5}" srcOrd="0" destOrd="0" parTransId="{589EA6DE-AE0E-4E98-BB4E-9AED50F51C1C}" sibTransId="{09397936-19AE-4AA6-8E8B-FB06253E7B82}"/>
    <dgm:cxn modelId="{CF4C432B-6C8E-4C02-A082-6CFEDF8E6A89}" type="presOf" srcId="{AABF3DBF-2AA0-42FC-93A1-C8F34F2FC472}" destId="{210D4EB7-430B-496D-9E53-B4EC0BB05E42}" srcOrd="0" destOrd="0" presId="urn:microsoft.com/office/officeart/2005/8/layout/process4"/>
    <dgm:cxn modelId="{0335C930-BE61-41AD-B8DD-90BB0DCE903E}" type="presOf" srcId="{DBA578E8-A62A-4471-A45E-2781E4937E1E}" destId="{9C73975F-3E10-463D-96DF-E5E2BC54128C}" srcOrd="0" destOrd="0" presId="urn:microsoft.com/office/officeart/2005/8/layout/process4"/>
    <dgm:cxn modelId="{09762053-85A3-491C-919D-847BE18A6602}" type="presOf" srcId="{472614FD-6490-4B39-AB74-560D9ACF0429}" destId="{DA1752FD-4588-4F44-A2BC-C4175837E7D7}" srcOrd="0" destOrd="0" presId="urn:microsoft.com/office/officeart/2005/8/layout/process4"/>
    <dgm:cxn modelId="{F4FB7C78-665F-423A-B9F1-EE87D854B874}" type="presOf" srcId="{136735E6-FEE1-4701-BBE5-266AB1E521B5}" destId="{6F0BC989-F69E-4859-A3DB-B45114B1BE74}" srcOrd="0" destOrd="0" presId="urn:microsoft.com/office/officeart/2005/8/layout/process4"/>
    <dgm:cxn modelId="{60BE8C7B-60B1-4019-97AA-E03B95034218}" srcId="{472614FD-6490-4B39-AB74-560D9ACF0429}" destId="{DBA578E8-A62A-4471-A45E-2781E4937E1E}" srcOrd="1" destOrd="0" parTransId="{AD6580CE-8240-4533-9821-1121590CD579}" sibTransId="{3B4A0A49-1A95-4B60-9955-C88F34992472}"/>
    <dgm:cxn modelId="{93B7D483-51B7-4DEA-8248-6FC3E1A290C9}" srcId="{472614FD-6490-4B39-AB74-560D9ACF0429}" destId="{AABF3DBF-2AA0-42FC-93A1-C8F34F2FC472}" srcOrd="2" destOrd="0" parTransId="{2DA4C1A0-4BDD-4842-8354-EA200095CE8B}" sibTransId="{783C72DD-087A-4EC8-B7D7-F3B6C3C53D29}"/>
    <dgm:cxn modelId="{1C87D218-B433-4975-9F01-A17D224B2CFA}" type="presParOf" srcId="{DA1752FD-4588-4F44-A2BC-C4175837E7D7}" destId="{7E3D87BC-FCEC-45C6-A276-BC143F5004D5}" srcOrd="0" destOrd="0" presId="urn:microsoft.com/office/officeart/2005/8/layout/process4"/>
    <dgm:cxn modelId="{729D1960-60CB-49FD-961B-DDE2187DC659}" type="presParOf" srcId="{7E3D87BC-FCEC-45C6-A276-BC143F5004D5}" destId="{210D4EB7-430B-496D-9E53-B4EC0BB05E42}" srcOrd="0" destOrd="0" presId="urn:microsoft.com/office/officeart/2005/8/layout/process4"/>
    <dgm:cxn modelId="{C037EF07-E1AC-460B-9102-CE487FF2E3B2}" type="presParOf" srcId="{DA1752FD-4588-4F44-A2BC-C4175837E7D7}" destId="{A08DD118-DC30-4775-BBAB-97A8A8EC9CCF}" srcOrd="1" destOrd="0" presId="urn:microsoft.com/office/officeart/2005/8/layout/process4"/>
    <dgm:cxn modelId="{47C700C4-EECF-4303-B24C-A48737A99987}" type="presParOf" srcId="{DA1752FD-4588-4F44-A2BC-C4175837E7D7}" destId="{EE06D1DB-3052-4EAD-8762-E17FBD473F35}" srcOrd="2" destOrd="0" presId="urn:microsoft.com/office/officeart/2005/8/layout/process4"/>
    <dgm:cxn modelId="{304BCF7C-FBDF-44EC-AB44-64A74CD2C8A0}" type="presParOf" srcId="{EE06D1DB-3052-4EAD-8762-E17FBD473F35}" destId="{9C73975F-3E10-463D-96DF-E5E2BC54128C}" srcOrd="0" destOrd="0" presId="urn:microsoft.com/office/officeart/2005/8/layout/process4"/>
    <dgm:cxn modelId="{D8E4416E-63AD-427F-8EF5-7B79F2FD89CD}" type="presParOf" srcId="{DA1752FD-4588-4F44-A2BC-C4175837E7D7}" destId="{D0F03F13-EE67-4FAF-B4F8-77E01C61F723}" srcOrd="3" destOrd="0" presId="urn:microsoft.com/office/officeart/2005/8/layout/process4"/>
    <dgm:cxn modelId="{27764BA2-311F-470C-BBED-8167702C574F}" type="presParOf" srcId="{DA1752FD-4588-4F44-A2BC-C4175837E7D7}" destId="{E41F141E-9F74-4B1D-8B05-3FDD8C6B9DBD}" srcOrd="4" destOrd="0" presId="urn:microsoft.com/office/officeart/2005/8/layout/process4"/>
    <dgm:cxn modelId="{A7AD468B-4021-4E47-98D9-B99C6D0E5F6F}" type="presParOf" srcId="{E41F141E-9F74-4B1D-8B05-3FDD8C6B9DBD}" destId="{6F0BC989-F69E-4859-A3DB-B45114B1BE7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B28C3B8-7750-44D9-B893-37D2EACBEE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D59A49E-9D56-4C94-84E7-2DC862346ECC}">
      <dgm:prSet/>
      <dgm:spPr/>
      <dgm:t>
        <a:bodyPr/>
        <a:lstStyle/>
        <a:p>
          <a:r>
            <a:rPr lang="en-US"/>
            <a:t>The overflow property lets you control when content overflows the content box that contains it</a:t>
          </a:r>
        </a:p>
      </dgm:t>
    </dgm:pt>
    <dgm:pt modelId="{92CBACBF-F320-4FBF-8195-6D008028E6BD}" type="parTrans" cxnId="{07187C9F-4562-4EBE-A245-0D4AA4ED1B3B}">
      <dgm:prSet/>
      <dgm:spPr/>
      <dgm:t>
        <a:bodyPr/>
        <a:lstStyle/>
        <a:p>
          <a:endParaRPr lang="en-US"/>
        </a:p>
      </dgm:t>
    </dgm:pt>
    <dgm:pt modelId="{AACF7FC7-C82B-4E4F-84ED-B2B3724BF144}" type="sibTrans" cxnId="{07187C9F-4562-4EBE-A245-0D4AA4ED1B3B}">
      <dgm:prSet/>
      <dgm:spPr/>
      <dgm:t>
        <a:bodyPr/>
        <a:lstStyle/>
        <a:p>
          <a:endParaRPr lang="en-US"/>
        </a:p>
      </dgm:t>
    </dgm:pt>
    <dgm:pt modelId="{5E811333-AB49-4E45-89F4-37CB7F09B6B9}">
      <dgm:prSet/>
      <dgm:spPr/>
      <dgm:t>
        <a:bodyPr/>
        <a:lstStyle/>
        <a:p>
          <a:r>
            <a:rPr lang="en-US"/>
            <a:t>This can happen when the content is larger than the area that contains it</a:t>
          </a:r>
        </a:p>
      </dgm:t>
    </dgm:pt>
    <dgm:pt modelId="{72CDF771-228E-4793-B5ED-73B2DC62AE53}" type="parTrans" cxnId="{A7088588-6D1F-43A6-AD5D-12466803FC03}">
      <dgm:prSet/>
      <dgm:spPr/>
      <dgm:t>
        <a:bodyPr/>
        <a:lstStyle/>
        <a:p>
          <a:endParaRPr lang="en-US"/>
        </a:p>
      </dgm:t>
    </dgm:pt>
    <dgm:pt modelId="{7D90DB06-35EF-41A9-9AA4-D067ACEB0AFD}" type="sibTrans" cxnId="{A7088588-6D1F-43A6-AD5D-12466803FC03}">
      <dgm:prSet/>
      <dgm:spPr/>
      <dgm:t>
        <a:bodyPr/>
        <a:lstStyle/>
        <a:p>
          <a:endParaRPr lang="en-US"/>
        </a:p>
      </dgm:t>
    </dgm:pt>
    <dgm:pt modelId="{6DD29B8A-EE74-4B46-AE40-A5E92E6FE9A8}">
      <dgm:prSet/>
      <dgm:spPr/>
      <dgm:t>
        <a:bodyPr/>
        <a:lstStyle/>
        <a:p>
          <a:r>
            <a:rPr lang="en-US"/>
            <a:t>Using the height property is the most common cause of overflow problems</a:t>
          </a:r>
        </a:p>
      </dgm:t>
    </dgm:pt>
    <dgm:pt modelId="{30D50FA4-9208-4AFA-8939-937B3FF69CC5}" type="parTrans" cxnId="{EEF4F65A-A8B8-43B3-A3A0-8CDAE8E1089F}">
      <dgm:prSet/>
      <dgm:spPr/>
      <dgm:t>
        <a:bodyPr/>
        <a:lstStyle/>
        <a:p>
          <a:endParaRPr lang="en-US"/>
        </a:p>
      </dgm:t>
    </dgm:pt>
    <dgm:pt modelId="{7C0C3B69-7947-4558-A3B5-EF519F86547D}" type="sibTrans" cxnId="{EEF4F65A-A8B8-43B3-A3A0-8CDAE8E1089F}">
      <dgm:prSet/>
      <dgm:spPr/>
      <dgm:t>
        <a:bodyPr/>
        <a:lstStyle/>
        <a:p>
          <a:endParaRPr lang="en-US"/>
        </a:p>
      </dgm:t>
    </dgm:pt>
    <dgm:pt modelId="{FE9819EF-D0E5-4F7B-81D4-CA9BA0574BF8}" type="pres">
      <dgm:prSet presAssocID="{BB28C3B8-7750-44D9-B893-37D2EACBEE20}" presName="root" presStyleCnt="0">
        <dgm:presLayoutVars>
          <dgm:dir/>
          <dgm:resizeHandles val="exact"/>
        </dgm:presLayoutVars>
      </dgm:prSet>
      <dgm:spPr/>
    </dgm:pt>
    <dgm:pt modelId="{ACF6FF41-DDEA-4955-A89B-D00032D74677}" type="pres">
      <dgm:prSet presAssocID="{FD59A49E-9D56-4C94-84E7-2DC862346ECC}" presName="compNode" presStyleCnt="0"/>
      <dgm:spPr/>
    </dgm:pt>
    <dgm:pt modelId="{C618EE5A-1DAF-4FA0-A715-9F5F15CBD937}" type="pres">
      <dgm:prSet presAssocID="{FD59A49E-9D56-4C94-84E7-2DC862346ECC}" presName="bgRect" presStyleLbl="bgShp" presStyleIdx="0" presStyleCnt="3"/>
      <dgm:spPr/>
    </dgm:pt>
    <dgm:pt modelId="{A688E18D-7FF3-4E72-8346-75C3D162C936}" type="pres">
      <dgm:prSet presAssocID="{FD59A49E-9D56-4C94-84E7-2DC862346E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4659D5FB-3CCD-498C-B1D2-C77261D0A087}" type="pres">
      <dgm:prSet presAssocID="{FD59A49E-9D56-4C94-84E7-2DC862346ECC}" presName="spaceRect" presStyleCnt="0"/>
      <dgm:spPr/>
    </dgm:pt>
    <dgm:pt modelId="{9AA051D9-7E07-434D-931F-073E643EB2EB}" type="pres">
      <dgm:prSet presAssocID="{FD59A49E-9D56-4C94-84E7-2DC862346ECC}" presName="parTx" presStyleLbl="revTx" presStyleIdx="0" presStyleCnt="3">
        <dgm:presLayoutVars>
          <dgm:chMax val="0"/>
          <dgm:chPref val="0"/>
        </dgm:presLayoutVars>
      </dgm:prSet>
      <dgm:spPr/>
    </dgm:pt>
    <dgm:pt modelId="{0BE770AA-FF49-42F2-ABD2-E7CE03562D92}" type="pres">
      <dgm:prSet presAssocID="{AACF7FC7-C82B-4E4F-84ED-B2B3724BF144}" presName="sibTrans" presStyleCnt="0"/>
      <dgm:spPr/>
    </dgm:pt>
    <dgm:pt modelId="{438ADE0B-6B0D-47FC-A25D-7B84FD14B7A5}" type="pres">
      <dgm:prSet presAssocID="{5E811333-AB49-4E45-89F4-37CB7F09B6B9}" presName="compNode" presStyleCnt="0"/>
      <dgm:spPr/>
    </dgm:pt>
    <dgm:pt modelId="{4782D45D-E970-4A77-A120-D893DEE01883}" type="pres">
      <dgm:prSet presAssocID="{5E811333-AB49-4E45-89F4-37CB7F09B6B9}" presName="bgRect" presStyleLbl="bgShp" presStyleIdx="1" presStyleCnt="3"/>
      <dgm:spPr/>
    </dgm:pt>
    <dgm:pt modelId="{352318A7-B1E8-4C51-87A5-30327CAC63F1}" type="pres">
      <dgm:prSet presAssocID="{5E811333-AB49-4E45-89F4-37CB7F09B6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575484B-A456-416C-B4AC-5A6630AF289A}" type="pres">
      <dgm:prSet presAssocID="{5E811333-AB49-4E45-89F4-37CB7F09B6B9}" presName="spaceRect" presStyleCnt="0"/>
      <dgm:spPr/>
    </dgm:pt>
    <dgm:pt modelId="{F9D814F3-5BBD-4096-91B7-A633112EA2C5}" type="pres">
      <dgm:prSet presAssocID="{5E811333-AB49-4E45-89F4-37CB7F09B6B9}" presName="parTx" presStyleLbl="revTx" presStyleIdx="1" presStyleCnt="3">
        <dgm:presLayoutVars>
          <dgm:chMax val="0"/>
          <dgm:chPref val="0"/>
        </dgm:presLayoutVars>
      </dgm:prSet>
      <dgm:spPr/>
    </dgm:pt>
    <dgm:pt modelId="{3CA7D068-FF6C-4F70-B7FE-7234B2DCF635}" type="pres">
      <dgm:prSet presAssocID="{7D90DB06-35EF-41A9-9AA4-D067ACEB0AFD}" presName="sibTrans" presStyleCnt="0"/>
      <dgm:spPr/>
    </dgm:pt>
    <dgm:pt modelId="{EDFAC1A1-4656-42C2-94D5-3F0E259986FD}" type="pres">
      <dgm:prSet presAssocID="{6DD29B8A-EE74-4B46-AE40-A5E92E6FE9A8}" presName="compNode" presStyleCnt="0"/>
      <dgm:spPr/>
    </dgm:pt>
    <dgm:pt modelId="{C6ABAD40-0A76-42F0-9DEC-68AD67FA570A}" type="pres">
      <dgm:prSet presAssocID="{6DD29B8A-EE74-4B46-AE40-A5E92E6FE9A8}" presName="bgRect" presStyleLbl="bgShp" presStyleIdx="2" presStyleCnt="3"/>
      <dgm:spPr/>
    </dgm:pt>
    <dgm:pt modelId="{F1839C5A-7D0F-4947-B7DB-BCE97BDFA8CF}" type="pres">
      <dgm:prSet presAssocID="{6DD29B8A-EE74-4B46-AE40-A5E92E6FE9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137FE06-7460-48DC-A80A-F5528FE83F1A}" type="pres">
      <dgm:prSet presAssocID="{6DD29B8A-EE74-4B46-AE40-A5E92E6FE9A8}" presName="spaceRect" presStyleCnt="0"/>
      <dgm:spPr/>
    </dgm:pt>
    <dgm:pt modelId="{4FD63FEB-97AA-451F-84A9-9877DD5A5ACF}" type="pres">
      <dgm:prSet presAssocID="{6DD29B8A-EE74-4B46-AE40-A5E92E6FE9A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46F6D49-671C-4FF3-ADFD-8D4A595C1DF4}" type="presOf" srcId="{FD59A49E-9D56-4C94-84E7-2DC862346ECC}" destId="{9AA051D9-7E07-434D-931F-073E643EB2EB}" srcOrd="0" destOrd="0" presId="urn:microsoft.com/office/officeart/2018/2/layout/IconVerticalSolidList"/>
    <dgm:cxn modelId="{83A8F46F-F58C-4096-8B69-B901103989D0}" type="presOf" srcId="{BB28C3B8-7750-44D9-B893-37D2EACBEE20}" destId="{FE9819EF-D0E5-4F7B-81D4-CA9BA0574BF8}" srcOrd="0" destOrd="0" presId="urn:microsoft.com/office/officeart/2018/2/layout/IconVerticalSolidList"/>
    <dgm:cxn modelId="{EEF4F65A-A8B8-43B3-A3A0-8CDAE8E1089F}" srcId="{BB28C3B8-7750-44D9-B893-37D2EACBEE20}" destId="{6DD29B8A-EE74-4B46-AE40-A5E92E6FE9A8}" srcOrd="2" destOrd="0" parTransId="{30D50FA4-9208-4AFA-8939-937B3FF69CC5}" sibTransId="{7C0C3B69-7947-4558-A3B5-EF519F86547D}"/>
    <dgm:cxn modelId="{5E3EE77F-50FC-4CAA-BF5D-EEC07C9FC27B}" type="presOf" srcId="{6DD29B8A-EE74-4B46-AE40-A5E92E6FE9A8}" destId="{4FD63FEB-97AA-451F-84A9-9877DD5A5ACF}" srcOrd="0" destOrd="0" presId="urn:microsoft.com/office/officeart/2018/2/layout/IconVerticalSolidList"/>
    <dgm:cxn modelId="{A7088588-6D1F-43A6-AD5D-12466803FC03}" srcId="{BB28C3B8-7750-44D9-B893-37D2EACBEE20}" destId="{5E811333-AB49-4E45-89F4-37CB7F09B6B9}" srcOrd="1" destOrd="0" parTransId="{72CDF771-228E-4793-B5ED-73B2DC62AE53}" sibTransId="{7D90DB06-35EF-41A9-9AA4-D067ACEB0AFD}"/>
    <dgm:cxn modelId="{935E1E92-DD7B-4ECC-BC8F-EF3A6ADE61BD}" type="presOf" srcId="{5E811333-AB49-4E45-89F4-37CB7F09B6B9}" destId="{F9D814F3-5BBD-4096-91B7-A633112EA2C5}" srcOrd="0" destOrd="0" presId="urn:microsoft.com/office/officeart/2018/2/layout/IconVerticalSolidList"/>
    <dgm:cxn modelId="{07187C9F-4562-4EBE-A245-0D4AA4ED1B3B}" srcId="{BB28C3B8-7750-44D9-B893-37D2EACBEE20}" destId="{FD59A49E-9D56-4C94-84E7-2DC862346ECC}" srcOrd="0" destOrd="0" parTransId="{92CBACBF-F320-4FBF-8195-6D008028E6BD}" sibTransId="{AACF7FC7-C82B-4E4F-84ED-B2B3724BF144}"/>
    <dgm:cxn modelId="{67400D25-03A9-47A2-BA4B-DEF2F2E1BB9C}" type="presParOf" srcId="{FE9819EF-D0E5-4F7B-81D4-CA9BA0574BF8}" destId="{ACF6FF41-DDEA-4955-A89B-D00032D74677}" srcOrd="0" destOrd="0" presId="urn:microsoft.com/office/officeart/2018/2/layout/IconVerticalSolidList"/>
    <dgm:cxn modelId="{70B7F9F9-CE89-47EA-91DC-CAD8638918F5}" type="presParOf" srcId="{ACF6FF41-DDEA-4955-A89B-D00032D74677}" destId="{C618EE5A-1DAF-4FA0-A715-9F5F15CBD937}" srcOrd="0" destOrd="0" presId="urn:microsoft.com/office/officeart/2018/2/layout/IconVerticalSolidList"/>
    <dgm:cxn modelId="{95322405-DE85-46E8-A8A5-2D340BE4C672}" type="presParOf" srcId="{ACF6FF41-DDEA-4955-A89B-D00032D74677}" destId="{A688E18D-7FF3-4E72-8346-75C3D162C936}" srcOrd="1" destOrd="0" presId="urn:microsoft.com/office/officeart/2018/2/layout/IconVerticalSolidList"/>
    <dgm:cxn modelId="{DDF2E536-3AB5-484B-A975-2C5CDC271EDD}" type="presParOf" srcId="{ACF6FF41-DDEA-4955-A89B-D00032D74677}" destId="{4659D5FB-3CCD-498C-B1D2-C77261D0A087}" srcOrd="2" destOrd="0" presId="urn:microsoft.com/office/officeart/2018/2/layout/IconVerticalSolidList"/>
    <dgm:cxn modelId="{29402917-DCBD-4976-8015-89565D2B390D}" type="presParOf" srcId="{ACF6FF41-DDEA-4955-A89B-D00032D74677}" destId="{9AA051D9-7E07-434D-931F-073E643EB2EB}" srcOrd="3" destOrd="0" presId="urn:microsoft.com/office/officeart/2018/2/layout/IconVerticalSolidList"/>
    <dgm:cxn modelId="{597FDE47-25CA-4F39-85BB-C552610CAD6F}" type="presParOf" srcId="{FE9819EF-D0E5-4F7B-81D4-CA9BA0574BF8}" destId="{0BE770AA-FF49-42F2-ABD2-E7CE03562D92}" srcOrd="1" destOrd="0" presId="urn:microsoft.com/office/officeart/2018/2/layout/IconVerticalSolidList"/>
    <dgm:cxn modelId="{F49F883F-7169-4409-A39A-8DF19E86AA1B}" type="presParOf" srcId="{FE9819EF-D0E5-4F7B-81D4-CA9BA0574BF8}" destId="{438ADE0B-6B0D-47FC-A25D-7B84FD14B7A5}" srcOrd="2" destOrd="0" presId="urn:microsoft.com/office/officeart/2018/2/layout/IconVerticalSolidList"/>
    <dgm:cxn modelId="{D8466FCE-48CB-43E4-97B6-6BC4170E484A}" type="presParOf" srcId="{438ADE0B-6B0D-47FC-A25D-7B84FD14B7A5}" destId="{4782D45D-E970-4A77-A120-D893DEE01883}" srcOrd="0" destOrd="0" presId="urn:microsoft.com/office/officeart/2018/2/layout/IconVerticalSolidList"/>
    <dgm:cxn modelId="{7B3EB224-05CE-423E-B20A-A77BADB0A5A2}" type="presParOf" srcId="{438ADE0B-6B0D-47FC-A25D-7B84FD14B7A5}" destId="{352318A7-B1E8-4C51-87A5-30327CAC63F1}" srcOrd="1" destOrd="0" presId="urn:microsoft.com/office/officeart/2018/2/layout/IconVerticalSolidList"/>
    <dgm:cxn modelId="{7EA341CF-8CE5-4664-A35C-B121E4DE8FB4}" type="presParOf" srcId="{438ADE0B-6B0D-47FC-A25D-7B84FD14B7A5}" destId="{5575484B-A456-416C-B4AC-5A6630AF289A}" srcOrd="2" destOrd="0" presId="urn:microsoft.com/office/officeart/2018/2/layout/IconVerticalSolidList"/>
    <dgm:cxn modelId="{C462D7F9-E003-4A25-882F-9E14912C7F6C}" type="presParOf" srcId="{438ADE0B-6B0D-47FC-A25D-7B84FD14B7A5}" destId="{F9D814F3-5BBD-4096-91B7-A633112EA2C5}" srcOrd="3" destOrd="0" presId="urn:microsoft.com/office/officeart/2018/2/layout/IconVerticalSolidList"/>
    <dgm:cxn modelId="{1F5E5595-D718-4F5A-A8A7-6B41DA3EDC6E}" type="presParOf" srcId="{FE9819EF-D0E5-4F7B-81D4-CA9BA0574BF8}" destId="{3CA7D068-FF6C-4F70-B7FE-7234B2DCF635}" srcOrd="3" destOrd="0" presId="urn:microsoft.com/office/officeart/2018/2/layout/IconVerticalSolidList"/>
    <dgm:cxn modelId="{02C7DEB2-E102-41BE-9D44-8436FA665A30}" type="presParOf" srcId="{FE9819EF-D0E5-4F7B-81D4-CA9BA0574BF8}" destId="{EDFAC1A1-4656-42C2-94D5-3F0E259986FD}" srcOrd="4" destOrd="0" presId="urn:microsoft.com/office/officeart/2018/2/layout/IconVerticalSolidList"/>
    <dgm:cxn modelId="{83BAB68A-21DB-494D-8D4E-5553D772D778}" type="presParOf" srcId="{EDFAC1A1-4656-42C2-94D5-3F0E259986FD}" destId="{C6ABAD40-0A76-42F0-9DEC-68AD67FA570A}" srcOrd="0" destOrd="0" presId="urn:microsoft.com/office/officeart/2018/2/layout/IconVerticalSolidList"/>
    <dgm:cxn modelId="{AF43A1B5-E24F-4E5D-9A37-C48AF943A07E}" type="presParOf" srcId="{EDFAC1A1-4656-42C2-94D5-3F0E259986FD}" destId="{F1839C5A-7D0F-4947-B7DB-BCE97BDFA8CF}" srcOrd="1" destOrd="0" presId="urn:microsoft.com/office/officeart/2018/2/layout/IconVerticalSolidList"/>
    <dgm:cxn modelId="{FCEFD99C-C39E-4C5C-8BED-7981BAB65AB7}" type="presParOf" srcId="{EDFAC1A1-4656-42C2-94D5-3F0E259986FD}" destId="{9137FE06-7460-48DC-A80A-F5528FE83F1A}" srcOrd="2" destOrd="0" presId="urn:microsoft.com/office/officeart/2018/2/layout/IconVerticalSolidList"/>
    <dgm:cxn modelId="{360CC238-EB86-4895-9F35-0533187E42E3}" type="presParOf" srcId="{EDFAC1A1-4656-42C2-94D5-3F0E259986FD}" destId="{4FD63FEB-97AA-451F-84A9-9877DD5A5A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C92872-2A6A-422C-B579-B28BD3CEFA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89FBAE5-0CCF-43B9-8DCC-E91632315F5D}">
      <dgm:prSet/>
      <dgm:spPr/>
      <dgm:t>
        <a:bodyPr/>
        <a:lstStyle/>
        <a:p>
          <a:r>
            <a:rPr lang="en-US"/>
            <a:t>The CSS box model lets you control spacing around elements</a:t>
          </a:r>
        </a:p>
      </dgm:t>
    </dgm:pt>
    <dgm:pt modelId="{B005ABB1-6B4B-4BB3-9E70-99DAA2766373}" type="parTrans" cxnId="{5150115B-5804-499B-A07B-547150A0FA66}">
      <dgm:prSet/>
      <dgm:spPr/>
      <dgm:t>
        <a:bodyPr/>
        <a:lstStyle/>
        <a:p>
          <a:endParaRPr lang="en-US"/>
        </a:p>
      </dgm:t>
    </dgm:pt>
    <dgm:pt modelId="{439966DB-926C-4BDE-8FE6-A17E57758B89}" type="sibTrans" cxnId="{5150115B-5804-499B-A07B-547150A0FA66}">
      <dgm:prSet/>
      <dgm:spPr/>
      <dgm:t>
        <a:bodyPr/>
        <a:lstStyle/>
        <a:p>
          <a:endParaRPr lang="en-US"/>
        </a:p>
      </dgm:t>
    </dgm:pt>
    <dgm:pt modelId="{F89D798C-2D53-4080-8055-92CAAB994B5C}">
      <dgm:prSet/>
      <dgm:spPr/>
      <dgm:t>
        <a:bodyPr/>
        <a:lstStyle/>
        <a:p>
          <a:r>
            <a:rPr lang="en-US"/>
            <a:t>You can set margin, border and padding values for all four sides of the box</a:t>
          </a:r>
        </a:p>
      </dgm:t>
    </dgm:pt>
    <dgm:pt modelId="{9770BB94-E356-422E-82A3-47E09740579D}" type="parTrans" cxnId="{7DC58F60-EEE9-4AF4-974F-91B646D11396}">
      <dgm:prSet/>
      <dgm:spPr/>
      <dgm:t>
        <a:bodyPr/>
        <a:lstStyle/>
        <a:p>
          <a:endParaRPr lang="en-US"/>
        </a:p>
      </dgm:t>
    </dgm:pt>
    <dgm:pt modelId="{3F8F3867-5D0D-48B7-BCDF-A039C059BA81}" type="sibTrans" cxnId="{7DC58F60-EEE9-4AF4-974F-91B646D11396}">
      <dgm:prSet/>
      <dgm:spPr/>
      <dgm:t>
        <a:bodyPr/>
        <a:lstStyle/>
        <a:p>
          <a:endParaRPr lang="en-US"/>
        </a:p>
      </dgm:t>
    </dgm:pt>
    <dgm:pt modelId="{8CB3B31C-DD19-4D02-A9B3-235C93286BD4}">
      <dgm:prSet/>
      <dgm:spPr/>
      <dgm:t>
        <a:bodyPr/>
        <a:lstStyle/>
        <a:p>
          <a:r>
            <a:rPr lang="en-US"/>
            <a:t>For flexible layouts, choose relative length units</a:t>
          </a:r>
        </a:p>
      </dgm:t>
    </dgm:pt>
    <dgm:pt modelId="{8AE04332-B862-4843-A19A-A93824FEFE6D}" type="parTrans" cxnId="{9BD14B96-021D-445A-942D-4C0C45C9D8A4}">
      <dgm:prSet/>
      <dgm:spPr/>
      <dgm:t>
        <a:bodyPr/>
        <a:lstStyle/>
        <a:p>
          <a:endParaRPr lang="en-US"/>
        </a:p>
      </dgm:t>
    </dgm:pt>
    <dgm:pt modelId="{6AA36225-7B8C-473B-AD50-E1C8569EECC2}" type="sibTrans" cxnId="{9BD14B96-021D-445A-942D-4C0C45C9D8A4}">
      <dgm:prSet/>
      <dgm:spPr/>
      <dgm:t>
        <a:bodyPr/>
        <a:lstStyle/>
        <a:p>
          <a:endParaRPr lang="en-US"/>
        </a:p>
      </dgm:t>
    </dgm:pt>
    <dgm:pt modelId="{6E21A7A7-7154-498B-89C6-58F584093BA4}">
      <dgm:prSet/>
      <dgm:spPr/>
      <dgm:t>
        <a:bodyPr/>
        <a:lstStyle/>
        <a:p>
          <a:r>
            <a:rPr lang="en-US"/>
            <a:t>For fixed pages, choose pixel measurements</a:t>
          </a:r>
        </a:p>
      </dgm:t>
    </dgm:pt>
    <dgm:pt modelId="{537DACCC-455C-4CD8-9D30-B8FAE2311645}" type="parTrans" cxnId="{03903C30-8A5C-4A53-8A49-D398BEE64C29}">
      <dgm:prSet/>
      <dgm:spPr/>
      <dgm:t>
        <a:bodyPr/>
        <a:lstStyle/>
        <a:p>
          <a:endParaRPr lang="en-US"/>
        </a:p>
      </dgm:t>
    </dgm:pt>
    <dgm:pt modelId="{CCB0BD96-0230-4D0E-9DEB-B7E16284F9F5}" type="sibTrans" cxnId="{03903C30-8A5C-4A53-8A49-D398BEE64C29}">
      <dgm:prSet/>
      <dgm:spPr/>
      <dgm:t>
        <a:bodyPr/>
        <a:lstStyle/>
        <a:p>
          <a:endParaRPr lang="en-US"/>
        </a:p>
      </dgm:t>
    </dgm:pt>
    <dgm:pt modelId="{24EFC71B-45D4-4AB7-9E84-E499ED2945DA}">
      <dgm:prSet/>
      <dgm:spPr/>
      <dgm:t>
        <a:bodyPr/>
        <a:lstStyle/>
        <a:p>
          <a:r>
            <a:rPr lang="en-US"/>
            <a:t>The page layout box properties let you create floating content boxes and wrap text around images</a:t>
          </a:r>
        </a:p>
      </dgm:t>
    </dgm:pt>
    <dgm:pt modelId="{C80DA5BB-8FF4-4634-88D2-5C0B02F9DF34}" type="parTrans" cxnId="{C86F954E-EBE6-40C5-9C46-0C1D7C0D7E9D}">
      <dgm:prSet/>
      <dgm:spPr/>
      <dgm:t>
        <a:bodyPr/>
        <a:lstStyle/>
        <a:p>
          <a:endParaRPr lang="en-US"/>
        </a:p>
      </dgm:t>
    </dgm:pt>
    <dgm:pt modelId="{97E87B0E-CF34-4E31-89B6-786A42B108CC}" type="sibTrans" cxnId="{C86F954E-EBE6-40C5-9C46-0C1D7C0D7E9D}">
      <dgm:prSet/>
      <dgm:spPr/>
      <dgm:t>
        <a:bodyPr/>
        <a:lstStyle/>
        <a:p>
          <a:endParaRPr lang="en-US"/>
        </a:p>
      </dgm:t>
    </dgm:pt>
    <dgm:pt modelId="{C0F4603B-0A82-4529-979C-74E3D55D3513}">
      <dgm:prSet/>
      <dgm:spPr/>
      <dgm:t>
        <a:bodyPr/>
        <a:lstStyle/>
        <a:p>
          <a:r>
            <a:rPr lang="en-US"/>
            <a:t>Remember to use margin, border, and padding properties to enhance legibility</a:t>
          </a:r>
        </a:p>
      </dgm:t>
    </dgm:pt>
    <dgm:pt modelId="{57B74526-57F0-4F5D-B883-D34416A37DFD}" type="parTrans" cxnId="{DCFCF295-AA60-48D4-AB50-8FE9C90A31F1}">
      <dgm:prSet/>
      <dgm:spPr/>
      <dgm:t>
        <a:bodyPr/>
        <a:lstStyle/>
        <a:p>
          <a:endParaRPr lang="en-US"/>
        </a:p>
      </dgm:t>
    </dgm:pt>
    <dgm:pt modelId="{C3EF9E7A-1610-4955-A2F4-7CA7B8999606}" type="sibTrans" cxnId="{DCFCF295-AA60-48D4-AB50-8FE9C90A31F1}">
      <dgm:prSet/>
      <dgm:spPr/>
      <dgm:t>
        <a:bodyPr/>
        <a:lstStyle/>
        <a:p>
          <a:endParaRPr lang="en-US"/>
        </a:p>
      </dgm:t>
    </dgm:pt>
    <dgm:pt modelId="{C363BDC9-BD88-44D0-AB36-24218168BDF4}" type="pres">
      <dgm:prSet presAssocID="{35C92872-2A6A-422C-B579-B28BD3CEFA20}" presName="root" presStyleCnt="0">
        <dgm:presLayoutVars>
          <dgm:dir/>
          <dgm:resizeHandles val="exact"/>
        </dgm:presLayoutVars>
      </dgm:prSet>
      <dgm:spPr/>
    </dgm:pt>
    <dgm:pt modelId="{C1B6A652-89CF-481A-9ED0-787BA22A8FD6}" type="pres">
      <dgm:prSet presAssocID="{D89FBAE5-0CCF-43B9-8DCC-E91632315F5D}" presName="compNode" presStyleCnt="0"/>
      <dgm:spPr/>
    </dgm:pt>
    <dgm:pt modelId="{15BFBCDD-6A45-43AF-9570-904D85F7DEBB}" type="pres">
      <dgm:prSet presAssocID="{D89FBAE5-0CCF-43B9-8DCC-E91632315F5D}" presName="bgRect" presStyleLbl="bgShp" presStyleIdx="0" presStyleCnt="6"/>
      <dgm:spPr/>
    </dgm:pt>
    <dgm:pt modelId="{4F5B29A5-EE4B-4E2A-9FD5-FBD24F6C6061}" type="pres">
      <dgm:prSet presAssocID="{D89FBAE5-0CCF-43B9-8DCC-E91632315F5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DF61756-9AE8-485D-84CA-D88B7ED8F0FD}" type="pres">
      <dgm:prSet presAssocID="{D89FBAE5-0CCF-43B9-8DCC-E91632315F5D}" presName="spaceRect" presStyleCnt="0"/>
      <dgm:spPr/>
    </dgm:pt>
    <dgm:pt modelId="{49E1CFF2-CC0F-4CE9-9A1E-2AA4BD094E84}" type="pres">
      <dgm:prSet presAssocID="{D89FBAE5-0CCF-43B9-8DCC-E91632315F5D}" presName="parTx" presStyleLbl="revTx" presStyleIdx="0" presStyleCnt="6">
        <dgm:presLayoutVars>
          <dgm:chMax val="0"/>
          <dgm:chPref val="0"/>
        </dgm:presLayoutVars>
      </dgm:prSet>
      <dgm:spPr/>
    </dgm:pt>
    <dgm:pt modelId="{76BA256F-C32D-47BB-82AF-AD0051D63F9F}" type="pres">
      <dgm:prSet presAssocID="{439966DB-926C-4BDE-8FE6-A17E57758B89}" presName="sibTrans" presStyleCnt="0"/>
      <dgm:spPr/>
    </dgm:pt>
    <dgm:pt modelId="{AAC85046-1F2C-4296-9329-C67B3B54B654}" type="pres">
      <dgm:prSet presAssocID="{F89D798C-2D53-4080-8055-92CAAB994B5C}" presName="compNode" presStyleCnt="0"/>
      <dgm:spPr/>
    </dgm:pt>
    <dgm:pt modelId="{AC4C27B8-D3B5-413A-93F5-48E6534AAF31}" type="pres">
      <dgm:prSet presAssocID="{F89D798C-2D53-4080-8055-92CAAB994B5C}" presName="bgRect" presStyleLbl="bgShp" presStyleIdx="1" presStyleCnt="6"/>
      <dgm:spPr/>
    </dgm:pt>
    <dgm:pt modelId="{3BD2A865-0413-40AB-B56D-FC8C7F47D339}" type="pres">
      <dgm:prSet presAssocID="{F89D798C-2D53-4080-8055-92CAAB994B5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2FB48D5D-8B68-43EB-815F-A1923B098CE0}" type="pres">
      <dgm:prSet presAssocID="{F89D798C-2D53-4080-8055-92CAAB994B5C}" presName="spaceRect" presStyleCnt="0"/>
      <dgm:spPr/>
    </dgm:pt>
    <dgm:pt modelId="{B93FCCBD-1198-46E0-89E3-180CC1BF38BA}" type="pres">
      <dgm:prSet presAssocID="{F89D798C-2D53-4080-8055-92CAAB994B5C}" presName="parTx" presStyleLbl="revTx" presStyleIdx="1" presStyleCnt="6">
        <dgm:presLayoutVars>
          <dgm:chMax val="0"/>
          <dgm:chPref val="0"/>
        </dgm:presLayoutVars>
      </dgm:prSet>
      <dgm:spPr/>
    </dgm:pt>
    <dgm:pt modelId="{88B3955B-E128-41E6-9192-6398CF8EC826}" type="pres">
      <dgm:prSet presAssocID="{3F8F3867-5D0D-48B7-BCDF-A039C059BA81}" presName="sibTrans" presStyleCnt="0"/>
      <dgm:spPr/>
    </dgm:pt>
    <dgm:pt modelId="{EFC922D1-66A2-4F9E-A8BE-CBA62FA13D77}" type="pres">
      <dgm:prSet presAssocID="{8CB3B31C-DD19-4D02-A9B3-235C93286BD4}" presName="compNode" presStyleCnt="0"/>
      <dgm:spPr/>
    </dgm:pt>
    <dgm:pt modelId="{FD494DFC-A1F6-455B-8ED6-2E60688B28EC}" type="pres">
      <dgm:prSet presAssocID="{8CB3B31C-DD19-4D02-A9B3-235C93286BD4}" presName="bgRect" presStyleLbl="bgShp" presStyleIdx="2" presStyleCnt="6"/>
      <dgm:spPr/>
    </dgm:pt>
    <dgm:pt modelId="{C580B567-BE4C-42A0-969C-1ECBD87C2EA1}" type="pres">
      <dgm:prSet presAssocID="{8CB3B31C-DD19-4D02-A9B3-235C93286BD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2CA21885-756E-4729-95E1-3340C27F5647}" type="pres">
      <dgm:prSet presAssocID="{8CB3B31C-DD19-4D02-A9B3-235C93286BD4}" presName="spaceRect" presStyleCnt="0"/>
      <dgm:spPr/>
    </dgm:pt>
    <dgm:pt modelId="{CDD728C7-9DCC-4E74-B1BD-2D16FF4540BD}" type="pres">
      <dgm:prSet presAssocID="{8CB3B31C-DD19-4D02-A9B3-235C93286BD4}" presName="parTx" presStyleLbl="revTx" presStyleIdx="2" presStyleCnt="6">
        <dgm:presLayoutVars>
          <dgm:chMax val="0"/>
          <dgm:chPref val="0"/>
        </dgm:presLayoutVars>
      </dgm:prSet>
      <dgm:spPr/>
    </dgm:pt>
    <dgm:pt modelId="{330D55CC-B971-4DC9-A8C9-073790DB451C}" type="pres">
      <dgm:prSet presAssocID="{6AA36225-7B8C-473B-AD50-E1C8569EECC2}" presName="sibTrans" presStyleCnt="0"/>
      <dgm:spPr/>
    </dgm:pt>
    <dgm:pt modelId="{954ACF1C-2557-4202-9B14-0C21A96F5279}" type="pres">
      <dgm:prSet presAssocID="{6E21A7A7-7154-498B-89C6-58F584093BA4}" presName="compNode" presStyleCnt="0"/>
      <dgm:spPr/>
    </dgm:pt>
    <dgm:pt modelId="{A21952F6-4FB5-4308-83D8-341DEB63F4F3}" type="pres">
      <dgm:prSet presAssocID="{6E21A7A7-7154-498B-89C6-58F584093BA4}" presName="bgRect" presStyleLbl="bgShp" presStyleIdx="3" presStyleCnt="6"/>
      <dgm:spPr/>
    </dgm:pt>
    <dgm:pt modelId="{895C6D50-BDFE-4BBC-8BE0-10634272D6DB}" type="pres">
      <dgm:prSet presAssocID="{6E21A7A7-7154-498B-89C6-58F584093BA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93D0BBE8-3325-430B-A836-ED57FFAFEC96}" type="pres">
      <dgm:prSet presAssocID="{6E21A7A7-7154-498B-89C6-58F584093BA4}" presName="spaceRect" presStyleCnt="0"/>
      <dgm:spPr/>
    </dgm:pt>
    <dgm:pt modelId="{F2DF572C-BA77-4216-B1E5-1FF27428BD3D}" type="pres">
      <dgm:prSet presAssocID="{6E21A7A7-7154-498B-89C6-58F584093BA4}" presName="parTx" presStyleLbl="revTx" presStyleIdx="3" presStyleCnt="6">
        <dgm:presLayoutVars>
          <dgm:chMax val="0"/>
          <dgm:chPref val="0"/>
        </dgm:presLayoutVars>
      </dgm:prSet>
      <dgm:spPr/>
    </dgm:pt>
    <dgm:pt modelId="{B1BD5E1C-15E3-4B99-8035-7815DEF963FE}" type="pres">
      <dgm:prSet presAssocID="{CCB0BD96-0230-4D0E-9DEB-B7E16284F9F5}" presName="sibTrans" presStyleCnt="0"/>
      <dgm:spPr/>
    </dgm:pt>
    <dgm:pt modelId="{F7CB21AC-A073-490C-8F75-D293FB60E958}" type="pres">
      <dgm:prSet presAssocID="{24EFC71B-45D4-4AB7-9E84-E499ED2945DA}" presName="compNode" presStyleCnt="0"/>
      <dgm:spPr/>
    </dgm:pt>
    <dgm:pt modelId="{82CFDB79-24AE-442D-ABCB-851859834158}" type="pres">
      <dgm:prSet presAssocID="{24EFC71B-45D4-4AB7-9E84-E499ED2945DA}" presName="bgRect" presStyleLbl="bgShp" presStyleIdx="4" presStyleCnt="6"/>
      <dgm:spPr/>
    </dgm:pt>
    <dgm:pt modelId="{C6986AA9-369B-4105-8977-202220F348AE}" type="pres">
      <dgm:prSet presAssocID="{24EFC71B-45D4-4AB7-9E84-E499ED2945D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89CB41D-D442-45A1-8488-08F916370ED9}" type="pres">
      <dgm:prSet presAssocID="{24EFC71B-45D4-4AB7-9E84-E499ED2945DA}" presName="spaceRect" presStyleCnt="0"/>
      <dgm:spPr/>
    </dgm:pt>
    <dgm:pt modelId="{EF643CDC-F8CF-49EC-B116-8CAF139DBC28}" type="pres">
      <dgm:prSet presAssocID="{24EFC71B-45D4-4AB7-9E84-E499ED2945DA}" presName="parTx" presStyleLbl="revTx" presStyleIdx="4" presStyleCnt="6">
        <dgm:presLayoutVars>
          <dgm:chMax val="0"/>
          <dgm:chPref val="0"/>
        </dgm:presLayoutVars>
      </dgm:prSet>
      <dgm:spPr/>
    </dgm:pt>
    <dgm:pt modelId="{661E6CBC-33D5-46D8-8B5C-B1C47C64299B}" type="pres">
      <dgm:prSet presAssocID="{97E87B0E-CF34-4E31-89B6-786A42B108CC}" presName="sibTrans" presStyleCnt="0"/>
      <dgm:spPr/>
    </dgm:pt>
    <dgm:pt modelId="{423CB831-7DD0-4A6C-8250-7745AD47BF27}" type="pres">
      <dgm:prSet presAssocID="{C0F4603B-0A82-4529-979C-74E3D55D3513}" presName="compNode" presStyleCnt="0"/>
      <dgm:spPr/>
    </dgm:pt>
    <dgm:pt modelId="{F327BCC3-2211-4DF4-B4C3-92289224C4A8}" type="pres">
      <dgm:prSet presAssocID="{C0F4603B-0A82-4529-979C-74E3D55D3513}" presName="bgRect" presStyleLbl="bgShp" presStyleIdx="5" presStyleCnt="6"/>
      <dgm:spPr/>
    </dgm:pt>
    <dgm:pt modelId="{0D271F85-75BC-420C-8F5C-70B20E6F857F}" type="pres">
      <dgm:prSet presAssocID="{C0F4603B-0A82-4529-979C-74E3D55D351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A18F00D2-B7F9-4639-87FB-E2ED89434CC4}" type="pres">
      <dgm:prSet presAssocID="{C0F4603B-0A82-4529-979C-74E3D55D3513}" presName="spaceRect" presStyleCnt="0"/>
      <dgm:spPr/>
    </dgm:pt>
    <dgm:pt modelId="{F5467CE3-230A-41D3-8BCA-9035AD92B7C8}" type="pres">
      <dgm:prSet presAssocID="{C0F4603B-0A82-4529-979C-74E3D55D351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810CE1F-775C-4C65-BBED-76D66E71DD0C}" type="presOf" srcId="{24EFC71B-45D4-4AB7-9E84-E499ED2945DA}" destId="{EF643CDC-F8CF-49EC-B116-8CAF139DBC28}" srcOrd="0" destOrd="0" presId="urn:microsoft.com/office/officeart/2018/2/layout/IconVerticalSolidList"/>
    <dgm:cxn modelId="{03903C30-8A5C-4A53-8A49-D398BEE64C29}" srcId="{35C92872-2A6A-422C-B579-B28BD3CEFA20}" destId="{6E21A7A7-7154-498B-89C6-58F584093BA4}" srcOrd="3" destOrd="0" parTransId="{537DACCC-455C-4CD8-9D30-B8FAE2311645}" sibTransId="{CCB0BD96-0230-4D0E-9DEB-B7E16284F9F5}"/>
    <dgm:cxn modelId="{5150115B-5804-499B-A07B-547150A0FA66}" srcId="{35C92872-2A6A-422C-B579-B28BD3CEFA20}" destId="{D89FBAE5-0CCF-43B9-8DCC-E91632315F5D}" srcOrd="0" destOrd="0" parTransId="{B005ABB1-6B4B-4BB3-9E70-99DAA2766373}" sibTransId="{439966DB-926C-4BDE-8FE6-A17E57758B89}"/>
    <dgm:cxn modelId="{7DC58F60-EEE9-4AF4-974F-91B646D11396}" srcId="{35C92872-2A6A-422C-B579-B28BD3CEFA20}" destId="{F89D798C-2D53-4080-8055-92CAAB994B5C}" srcOrd="1" destOrd="0" parTransId="{9770BB94-E356-422E-82A3-47E09740579D}" sibTransId="{3F8F3867-5D0D-48B7-BCDF-A039C059BA81}"/>
    <dgm:cxn modelId="{C86F954E-EBE6-40C5-9C46-0C1D7C0D7E9D}" srcId="{35C92872-2A6A-422C-B579-B28BD3CEFA20}" destId="{24EFC71B-45D4-4AB7-9E84-E499ED2945DA}" srcOrd="4" destOrd="0" parTransId="{C80DA5BB-8FF4-4634-88D2-5C0B02F9DF34}" sibTransId="{97E87B0E-CF34-4E31-89B6-786A42B108CC}"/>
    <dgm:cxn modelId="{84A5AC6F-A7FB-4C36-9E02-C325AE186C0D}" type="presOf" srcId="{6E21A7A7-7154-498B-89C6-58F584093BA4}" destId="{F2DF572C-BA77-4216-B1E5-1FF27428BD3D}" srcOrd="0" destOrd="0" presId="urn:microsoft.com/office/officeart/2018/2/layout/IconVerticalSolidList"/>
    <dgm:cxn modelId="{9D1B0083-0814-4838-8E54-EB995A72C1D2}" type="presOf" srcId="{35C92872-2A6A-422C-B579-B28BD3CEFA20}" destId="{C363BDC9-BD88-44D0-AB36-24218168BDF4}" srcOrd="0" destOrd="0" presId="urn:microsoft.com/office/officeart/2018/2/layout/IconVerticalSolidList"/>
    <dgm:cxn modelId="{DCFCF295-AA60-48D4-AB50-8FE9C90A31F1}" srcId="{35C92872-2A6A-422C-B579-B28BD3CEFA20}" destId="{C0F4603B-0A82-4529-979C-74E3D55D3513}" srcOrd="5" destOrd="0" parTransId="{57B74526-57F0-4F5D-B883-D34416A37DFD}" sibTransId="{C3EF9E7A-1610-4955-A2F4-7CA7B8999606}"/>
    <dgm:cxn modelId="{9BD14B96-021D-445A-942D-4C0C45C9D8A4}" srcId="{35C92872-2A6A-422C-B579-B28BD3CEFA20}" destId="{8CB3B31C-DD19-4D02-A9B3-235C93286BD4}" srcOrd="2" destOrd="0" parTransId="{8AE04332-B862-4843-A19A-A93824FEFE6D}" sibTransId="{6AA36225-7B8C-473B-AD50-E1C8569EECC2}"/>
    <dgm:cxn modelId="{D4EC9AB8-45D4-42C5-8CC2-7E220BFEE322}" type="presOf" srcId="{C0F4603B-0A82-4529-979C-74E3D55D3513}" destId="{F5467CE3-230A-41D3-8BCA-9035AD92B7C8}" srcOrd="0" destOrd="0" presId="urn:microsoft.com/office/officeart/2018/2/layout/IconVerticalSolidList"/>
    <dgm:cxn modelId="{293F6AD1-F76D-4462-ABF9-DB265419DC1D}" type="presOf" srcId="{8CB3B31C-DD19-4D02-A9B3-235C93286BD4}" destId="{CDD728C7-9DCC-4E74-B1BD-2D16FF4540BD}" srcOrd="0" destOrd="0" presId="urn:microsoft.com/office/officeart/2018/2/layout/IconVerticalSolidList"/>
    <dgm:cxn modelId="{08D6E9D9-6E7A-4C82-984A-A9FCEC0235EB}" type="presOf" srcId="{F89D798C-2D53-4080-8055-92CAAB994B5C}" destId="{B93FCCBD-1198-46E0-89E3-180CC1BF38BA}" srcOrd="0" destOrd="0" presId="urn:microsoft.com/office/officeart/2018/2/layout/IconVerticalSolidList"/>
    <dgm:cxn modelId="{EFA095FB-7F9A-46DD-A841-B288544B7293}" type="presOf" srcId="{D89FBAE5-0CCF-43B9-8DCC-E91632315F5D}" destId="{49E1CFF2-CC0F-4CE9-9A1E-2AA4BD094E84}" srcOrd="0" destOrd="0" presId="urn:microsoft.com/office/officeart/2018/2/layout/IconVerticalSolidList"/>
    <dgm:cxn modelId="{3569D342-4F10-4068-B484-BE9468C88DFB}" type="presParOf" srcId="{C363BDC9-BD88-44D0-AB36-24218168BDF4}" destId="{C1B6A652-89CF-481A-9ED0-787BA22A8FD6}" srcOrd="0" destOrd="0" presId="urn:microsoft.com/office/officeart/2018/2/layout/IconVerticalSolidList"/>
    <dgm:cxn modelId="{2EF36C6A-312E-40D4-93AD-35D5DE3AE165}" type="presParOf" srcId="{C1B6A652-89CF-481A-9ED0-787BA22A8FD6}" destId="{15BFBCDD-6A45-43AF-9570-904D85F7DEBB}" srcOrd="0" destOrd="0" presId="urn:microsoft.com/office/officeart/2018/2/layout/IconVerticalSolidList"/>
    <dgm:cxn modelId="{766245E4-28B5-4668-9670-2BCAFFC3C15B}" type="presParOf" srcId="{C1B6A652-89CF-481A-9ED0-787BA22A8FD6}" destId="{4F5B29A5-EE4B-4E2A-9FD5-FBD24F6C6061}" srcOrd="1" destOrd="0" presId="urn:microsoft.com/office/officeart/2018/2/layout/IconVerticalSolidList"/>
    <dgm:cxn modelId="{1D355191-C45A-43EF-BEF1-F724F948BCD0}" type="presParOf" srcId="{C1B6A652-89CF-481A-9ED0-787BA22A8FD6}" destId="{5DF61756-9AE8-485D-84CA-D88B7ED8F0FD}" srcOrd="2" destOrd="0" presId="urn:microsoft.com/office/officeart/2018/2/layout/IconVerticalSolidList"/>
    <dgm:cxn modelId="{A0B64860-2FD9-4E3E-893A-5FF61454951C}" type="presParOf" srcId="{C1B6A652-89CF-481A-9ED0-787BA22A8FD6}" destId="{49E1CFF2-CC0F-4CE9-9A1E-2AA4BD094E84}" srcOrd="3" destOrd="0" presId="urn:microsoft.com/office/officeart/2018/2/layout/IconVerticalSolidList"/>
    <dgm:cxn modelId="{076BCB8D-2A5C-4304-977D-A1D73FBA2E6A}" type="presParOf" srcId="{C363BDC9-BD88-44D0-AB36-24218168BDF4}" destId="{76BA256F-C32D-47BB-82AF-AD0051D63F9F}" srcOrd="1" destOrd="0" presId="urn:microsoft.com/office/officeart/2018/2/layout/IconVerticalSolidList"/>
    <dgm:cxn modelId="{AB74F859-3D16-423A-B484-36785506ED1F}" type="presParOf" srcId="{C363BDC9-BD88-44D0-AB36-24218168BDF4}" destId="{AAC85046-1F2C-4296-9329-C67B3B54B654}" srcOrd="2" destOrd="0" presId="urn:microsoft.com/office/officeart/2018/2/layout/IconVerticalSolidList"/>
    <dgm:cxn modelId="{0FBDB0B8-6AF1-4689-99B3-4598A5ABAF17}" type="presParOf" srcId="{AAC85046-1F2C-4296-9329-C67B3B54B654}" destId="{AC4C27B8-D3B5-413A-93F5-48E6534AAF31}" srcOrd="0" destOrd="0" presId="urn:microsoft.com/office/officeart/2018/2/layout/IconVerticalSolidList"/>
    <dgm:cxn modelId="{1AFD6BD1-BEAE-4410-8AE6-5089B8C2AF52}" type="presParOf" srcId="{AAC85046-1F2C-4296-9329-C67B3B54B654}" destId="{3BD2A865-0413-40AB-B56D-FC8C7F47D339}" srcOrd="1" destOrd="0" presId="urn:microsoft.com/office/officeart/2018/2/layout/IconVerticalSolidList"/>
    <dgm:cxn modelId="{C969383B-41B1-47F6-99EB-AD474B4FB0EE}" type="presParOf" srcId="{AAC85046-1F2C-4296-9329-C67B3B54B654}" destId="{2FB48D5D-8B68-43EB-815F-A1923B098CE0}" srcOrd="2" destOrd="0" presId="urn:microsoft.com/office/officeart/2018/2/layout/IconVerticalSolidList"/>
    <dgm:cxn modelId="{8CC0A05D-2F0B-4BA5-890B-5C283D009A27}" type="presParOf" srcId="{AAC85046-1F2C-4296-9329-C67B3B54B654}" destId="{B93FCCBD-1198-46E0-89E3-180CC1BF38BA}" srcOrd="3" destOrd="0" presId="urn:microsoft.com/office/officeart/2018/2/layout/IconVerticalSolidList"/>
    <dgm:cxn modelId="{BC611471-859D-4AF1-B81C-81E1F7C58736}" type="presParOf" srcId="{C363BDC9-BD88-44D0-AB36-24218168BDF4}" destId="{88B3955B-E128-41E6-9192-6398CF8EC826}" srcOrd="3" destOrd="0" presId="urn:microsoft.com/office/officeart/2018/2/layout/IconVerticalSolidList"/>
    <dgm:cxn modelId="{237A5011-FE8F-4F53-BCB7-95DFC9B77653}" type="presParOf" srcId="{C363BDC9-BD88-44D0-AB36-24218168BDF4}" destId="{EFC922D1-66A2-4F9E-A8BE-CBA62FA13D77}" srcOrd="4" destOrd="0" presId="urn:microsoft.com/office/officeart/2018/2/layout/IconVerticalSolidList"/>
    <dgm:cxn modelId="{2673BC59-1412-4843-878B-339BECE1DC83}" type="presParOf" srcId="{EFC922D1-66A2-4F9E-A8BE-CBA62FA13D77}" destId="{FD494DFC-A1F6-455B-8ED6-2E60688B28EC}" srcOrd="0" destOrd="0" presId="urn:microsoft.com/office/officeart/2018/2/layout/IconVerticalSolidList"/>
    <dgm:cxn modelId="{69FEB269-C139-48F7-83E2-25A44B81AEF9}" type="presParOf" srcId="{EFC922D1-66A2-4F9E-A8BE-CBA62FA13D77}" destId="{C580B567-BE4C-42A0-969C-1ECBD87C2EA1}" srcOrd="1" destOrd="0" presId="urn:microsoft.com/office/officeart/2018/2/layout/IconVerticalSolidList"/>
    <dgm:cxn modelId="{CCA71DF2-4933-4AA7-A5F0-DD76B04F6F04}" type="presParOf" srcId="{EFC922D1-66A2-4F9E-A8BE-CBA62FA13D77}" destId="{2CA21885-756E-4729-95E1-3340C27F5647}" srcOrd="2" destOrd="0" presId="urn:microsoft.com/office/officeart/2018/2/layout/IconVerticalSolidList"/>
    <dgm:cxn modelId="{65F33DB3-4706-468B-B38C-0B6433CE9BF7}" type="presParOf" srcId="{EFC922D1-66A2-4F9E-A8BE-CBA62FA13D77}" destId="{CDD728C7-9DCC-4E74-B1BD-2D16FF4540BD}" srcOrd="3" destOrd="0" presId="urn:microsoft.com/office/officeart/2018/2/layout/IconVerticalSolidList"/>
    <dgm:cxn modelId="{3912FC70-1664-4026-87B3-7AF3DCEEE5C3}" type="presParOf" srcId="{C363BDC9-BD88-44D0-AB36-24218168BDF4}" destId="{330D55CC-B971-4DC9-A8C9-073790DB451C}" srcOrd="5" destOrd="0" presId="urn:microsoft.com/office/officeart/2018/2/layout/IconVerticalSolidList"/>
    <dgm:cxn modelId="{3371AEB7-9D50-4129-AA92-99907977E2F7}" type="presParOf" srcId="{C363BDC9-BD88-44D0-AB36-24218168BDF4}" destId="{954ACF1C-2557-4202-9B14-0C21A96F5279}" srcOrd="6" destOrd="0" presId="urn:microsoft.com/office/officeart/2018/2/layout/IconVerticalSolidList"/>
    <dgm:cxn modelId="{93DC7B59-4F93-46F3-ADAB-027B6AF772CE}" type="presParOf" srcId="{954ACF1C-2557-4202-9B14-0C21A96F5279}" destId="{A21952F6-4FB5-4308-83D8-341DEB63F4F3}" srcOrd="0" destOrd="0" presId="urn:microsoft.com/office/officeart/2018/2/layout/IconVerticalSolidList"/>
    <dgm:cxn modelId="{0EA71FEB-522F-4213-815F-503BB642E2CA}" type="presParOf" srcId="{954ACF1C-2557-4202-9B14-0C21A96F5279}" destId="{895C6D50-BDFE-4BBC-8BE0-10634272D6DB}" srcOrd="1" destOrd="0" presId="urn:microsoft.com/office/officeart/2018/2/layout/IconVerticalSolidList"/>
    <dgm:cxn modelId="{1432611A-B758-487B-9B59-1F3918B86173}" type="presParOf" srcId="{954ACF1C-2557-4202-9B14-0C21A96F5279}" destId="{93D0BBE8-3325-430B-A836-ED57FFAFEC96}" srcOrd="2" destOrd="0" presId="urn:microsoft.com/office/officeart/2018/2/layout/IconVerticalSolidList"/>
    <dgm:cxn modelId="{3AA368D4-8305-4198-A401-92915275FAA8}" type="presParOf" srcId="{954ACF1C-2557-4202-9B14-0C21A96F5279}" destId="{F2DF572C-BA77-4216-B1E5-1FF27428BD3D}" srcOrd="3" destOrd="0" presId="urn:microsoft.com/office/officeart/2018/2/layout/IconVerticalSolidList"/>
    <dgm:cxn modelId="{F8D5F9C3-DF20-4A3B-A8F2-6FB9B2793622}" type="presParOf" srcId="{C363BDC9-BD88-44D0-AB36-24218168BDF4}" destId="{B1BD5E1C-15E3-4B99-8035-7815DEF963FE}" srcOrd="7" destOrd="0" presId="urn:microsoft.com/office/officeart/2018/2/layout/IconVerticalSolidList"/>
    <dgm:cxn modelId="{1ED10AD8-404F-4615-9D12-226EE196AD60}" type="presParOf" srcId="{C363BDC9-BD88-44D0-AB36-24218168BDF4}" destId="{F7CB21AC-A073-490C-8F75-D293FB60E958}" srcOrd="8" destOrd="0" presId="urn:microsoft.com/office/officeart/2018/2/layout/IconVerticalSolidList"/>
    <dgm:cxn modelId="{E6DCC2A4-2B98-4D42-91DB-FF42D76771C2}" type="presParOf" srcId="{F7CB21AC-A073-490C-8F75-D293FB60E958}" destId="{82CFDB79-24AE-442D-ABCB-851859834158}" srcOrd="0" destOrd="0" presId="urn:microsoft.com/office/officeart/2018/2/layout/IconVerticalSolidList"/>
    <dgm:cxn modelId="{F1AE2CF9-628A-440F-903E-BC5539A94BD9}" type="presParOf" srcId="{F7CB21AC-A073-490C-8F75-D293FB60E958}" destId="{C6986AA9-369B-4105-8977-202220F348AE}" srcOrd="1" destOrd="0" presId="urn:microsoft.com/office/officeart/2018/2/layout/IconVerticalSolidList"/>
    <dgm:cxn modelId="{EDD65A02-D6D5-4ACE-B4A3-8E398D22252A}" type="presParOf" srcId="{F7CB21AC-A073-490C-8F75-D293FB60E958}" destId="{289CB41D-D442-45A1-8488-08F916370ED9}" srcOrd="2" destOrd="0" presId="urn:microsoft.com/office/officeart/2018/2/layout/IconVerticalSolidList"/>
    <dgm:cxn modelId="{C7DDC51B-1875-41A4-908B-7C846C986527}" type="presParOf" srcId="{F7CB21AC-A073-490C-8F75-D293FB60E958}" destId="{EF643CDC-F8CF-49EC-B116-8CAF139DBC28}" srcOrd="3" destOrd="0" presId="urn:microsoft.com/office/officeart/2018/2/layout/IconVerticalSolidList"/>
    <dgm:cxn modelId="{03603B23-C0A8-4522-BAE8-72E12EFEEE02}" type="presParOf" srcId="{C363BDC9-BD88-44D0-AB36-24218168BDF4}" destId="{661E6CBC-33D5-46D8-8B5C-B1C47C64299B}" srcOrd="9" destOrd="0" presId="urn:microsoft.com/office/officeart/2018/2/layout/IconVerticalSolidList"/>
    <dgm:cxn modelId="{468D6D7A-2A85-4171-8DC6-5E86E862F1ED}" type="presParOf" srcId="{C363BDC9-BD88-44D0-AB36-24218168BDF4}" destId="{423CB831-7DD0-4A6C-8250-7745AD47BF27}" srcOrd="10" destOrd="0" presId="urn:microsoft.com/office/officeart/2018/2/layout/IconVerticalSolidList"/>
    <dgm:cxn modelId="{510F7E75-D4DC-49CA-9966-2F123CED79C6}" type="presParOf" srcId="{423CB831-7DD0-4A6C-8250-7745AD47BF27}" destId="{F327BCC3-2211-4DF4-B4C3-92289224C4A8}" srcOrd="0" destOrd="0" presId="urn:microsoft.com/office/officeart/2018/2/layout/IconVerticalSolidList"/>
    <dgm:cxn modelId="{3E49134B-CFF4-4F5F-BED4-7F1A9F9459F0}" type="presParOf" srcId="{423CB831-7DD0-4A6C-8250-7745AD47BF27}" destId="{0D271F85-75BC-420C-8F5C-70B20E6F857F}" srcOrd="1" destOrd="0" presId="urn:microsoft.com/office/officeart/2018/2/layout/IconVerticalSolidList"/>
    <dgm:cxn modelId="{502AFA8B-AB74-4879-B19A-3581B2381287}" type="presParOf" srcId="{423CB831-7DD0-4A6C-8250-7745AD47BF27}" destId="{A18F00D2-B7F9-4639-87FB-E2ED89434CC4}" srcOrd="2" destOrd="0" presId="urn:microsoft.com/office/officeart/2018/2/layout/IconVerticalSolidList"/>
    <dgm:cxn modelId="{9C06FFAE-53B2-4C34-A0C5-D022B18B73C2}" type="presParOf" srcId="{423CB831-7DD0-4A6C-8250-7745AD47BF27}" destId="{F5467CE3-230A-41D3-8BCA-9035AD92B7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99B0A5-BF98-4A22-8964-E13CA6B236A2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2B882B-D015-46ED-90BA-063DFDF1AF1B}">
      <dgm:prSet/>
      <dgm:spPr/>
      <dgm:t>
        <a:bodyPr/>
        <a:lstStyle/>
        <a:p>
          <a:r>
            <a:rPr lang="en-US"/>
            <a:t>Describes how the element content boxes should be displayed by the browser</a:t>
          </a:r>
        </a:p>
      </dgm:t>
    </dgm:pt>
    <dgm:pt modelId="{C3252E41-49DF-47D4-8885-01F991B3575C}" type="parTrans" cxnId="{D2FCE258-4CEC-4F86-A75B-1211BF83F4D0}">
      <dgm:prSet/>
      <dgm:spPr/>
      <dgm:t>
        <a:bodyPr/>
        <a:lstStyle/>
        <a:p>
          <a:endParaRPr lang="en-US"/>
        </a:p>
      </dgm:t>
    </dgm:pt>
    <dgm:pt modelId="{8360F5A9-68B8-4887-B2E3-3275036D7299}" type="sibTrans" cxnId="{D2FCE258-4CEC-4F86-A75B-1211BF83F4D0}">
      <dgm:prSet/>
      <dgm:spPr/>
      <dgm:t>
        <a:bodyPr/>
        <a:lstStyle/>
        <a:p>
          <a:endParaRPr lang="en-US"/>
        </a:p>
      </dgm:t>
    </dgm:pt>
    <dgm:pt modelId="{E82E270C-7EA9-4E61-8ED9-9554F58B7144}">
      <dgm:prSet/>
      <dgm:spPr/>
      <dgm:t>
        <a:bodyPr/>
        <a:lstStyle/>
        <a:p>
          <a:r>
            <a:rPr lang="en-US"/>
            <a:t>Based on the hierarchical structure of the HTML document and element display type</a:t>
          </a:r>
        </a:p>
      </dgm:t>
    </dgm:pt>
    <dgm:pt modelId="{C554ABBA-1A50-48D6-9BC0-7981FAA8E0A6}" type="parTrans" cxnId="{B38CAA49-9372-4A81-8060-97507C781AAA}">
      <dgm:prSet/>
      <dgm:spPr/>
      <dgm:t>
        <a:bodyPr/>
        <a:lstStyle/>
        <a:p>
          <a:endParaRPr lang="en-US"/>
        </a:p>
      </dgm:t>
    </dgm:pt>
    <dgm:pt modelId="{0FC68FEE-B80A-45A5-92D1-F518CAB654D2}" type="sibTrans" cxnId="{B38CAA49-9372-4A81-8060-97507C781AAA}">
      <dgm:prSet/>
      <dgm:spPr/>
      <dgm:t>
        <a:bodyPr/>
        <a:lstStyle/>
        <a:p>
          <a:endParaRPr lang="en-US"/>
        </a:p>
      </dgm:t>
    </dgm:pt>
    <dgm:pt modelId="{F57EA3CD-7593-41BA-93EB-CA46B4B9AFE6}" type="pres">
      <dgm:prSet presAssocID="{F299B0A5-BF98-4A22-8964-E13CA6B236A2}" presName="Name0" presStyleCnt="0">
        <dgm:presLayoutVars>
          <dgm:dir/>
          <dgm:animLvl val="lvl"/>
          <dgm:resizeHandles val="exact"/>
        </dgm:presLayoutVars>
      </dgm:prSet>
      <dgm:spPr/>
    </dgm:pt>
    <dgm:pt modelId="{0B2D7924-D801-44FD-891B-3E43C6AFB943}" type="pres">
      <dgm:prSet presAssocID="{E82E270C-7EA9-4E61-8ED9-9554F58B7144}" presName="boxAndChildren" presStyleCnt="0"/>
      <dgm:spPr/>
    </dgm:pt>
    <dgm:pt modelId="{5DF3DE5D-AEA9-4E2A-9C93-4C60DB7688FA}" type="pres">
      <dgm:prSet presAssocID="{E82E270C-7EA9-4E61-8ED9-9554F58B7144}" presName="parentTextBox" presStyleLbl="node1" presStyleIdx="0" presStyleCnt="2"/>
      <dgm:spPr/>
    </dgm:pt>
    <dgm:pt modelId="{E9BACDBC-EAD6-4896-9834-023949E7B96F}" type="pres">
      <dgm:prSet presAssocID="{8360F5A9-68B8-4887-B2E3-3275036D7299}" presName="sp" presStyleCnt="0"/>
      <dgm:spPr/>
    </dgm:pt>
    <dgm:pt modelId="{54E33E91-3228-46F5-8507-9EC6BCCCB911}" type="pres">
      <dgm:prSet presAssocID="{5F2B882B-D015-46ED-90BA-063DFDF1AF1B}" presName="arrowAndChildren" presStyleCnt="0"/>
      <dgm:spPr/>
    </dgm:pt>
    <dgm:pt modelId="{013433F4-980A-4B70-88F7-F4884B88D6CA}" type="pres">
      <dgm:prSet presAssocID="{5F2B882B-D015-46ED-90BA-063DFDF1AF1B}" presName="parentTextArrow" presStyleLbl="node1" presStyleIdx="1" presStyleCnt="2"/>
      <dgm:spPr/>
    </dgm:pt>
  </dgm:ptLst>
  <dgm:cxnLst>
    <dgm:cxn modelId="{4B8F2133-3AA7-4481-94F9-3194DC90C494}" type="presOf" srcId="{E82E270C-7EA9-4E61-8ED9-9554F58B7144}" destId="{5DF3DE5D-AEA9-4E2A-9C93-4C60DB7688FA}" srcOrd="0" destOrd="0" presId="urn:microsoft.com/office/officeart/2005/8/layout/process4"/>
    <dgm:cxn modelId="{B38CAA49-9372-4A81-8060-97507C781AAA}" srcId="{F299B0A5-BF98-4A22-8964-E13CA6B236A2}" destId="{E82E270C-7EA9-4E61-8ED9-9554F58B7144}" srcOrd="1" destOrd="0" parTransId="{C554ABBA-1A50-48D6-9BC0-7981FAA8E0A6}" sibTransId="{0FC68FEE-B80A-45A5-92D1-F518CAB654D2}"/>
    <dgm:cxn modelId="{0EC2AE6A-51C8-4E72-899B-44626D43C9AB}" type="presOf" srcId="{F299B0A5-BF98-4A22-8964-E13CA6B236A2}" destId="{F57EA3CD-7593-41BA-93EB-CA46B4B9AFE6}" srcOrd="0" destOrd="0" presId="urn:microsoft.com/office/officeart/2005/8/layout/process4"/>
    <dgm:cxn modelId="{D2FCE258-4CEC-4F86-A75B-1211BF83F4D0}" srcId="{F299B0A5-BF98-4A22-8964-E13CA6B236A2}" destId="{5F2B882B-D015-46ED-90BA-063DFDF1AF1B}" srcOrd="0" destOrd="0" parTransId="{C3252E41-49DF-47D4-8885-01F991B3575C}" sibTransId="{8360F5A9-68B8-4887-B2E3-3275036D7299}"/>
    <dgm:cxn modelId="{ACE56B93-41D5-4519-AF74-685743DE507D}" type="presOf" srcId="{5F2B882B-D015-46ED-90BA-063DFDF1AF1B}" destId="{013433F4-980A-4B70-88F7-F4884B88D6CA}" srcOrd="0" destOrd="0" presId="urn:microsoft.com/office/officeart/2005/8/layout/process4"/>
    <dgm:cxn modelId="{9DC2D359-6850-4450-B8E6-65D381E7EDE3}" type="presParOf" srcId="{F57EA3CD-7593-41BA-93EB-CA46B4B9AFE6}" destId="{0B2D7924-D801-44FD-891B-3E43C6AFB943}" srcOrd="0" destOrd="0" presId="urn:microsoft.com/office/officeart/2005/8/layout/process4"/>
    <dgm:cxn modelId="{D4A15A30-5A11-4AEA-ABA5-653F419F33B8}" type="presParOf" srcId="{0B2D7924-D801-44FD-891B-3E43C6AFB943}" destId="{5DF3DE5D-AEA9-4E2A-9C93-4C60DB7688FA}" srcOrd="0" destOrd="0" presId="urn:microsoft.com/office/officeart/2005/8/layout/process4"/>
    <dgm:cxn modelId="{DC51A561-1408-47C0-97A9-BB1D0C353EA9}" type="presParOf" srcId="{F57EA3CD-7593-41BA-93EB-CA46B4B9AFE6}" destId="{E9BACDBC-EAD6-4896-9834-023949E7B96F}" srcOrd="1" destOrd="0" presId="urn:microsoft.com/office/officeart/2005/8/layout/process4"/>
    <dgm:cxn modelId="{390992BB-6C18-4CA4-B818-BB3F19F3DA5C}" type="presParOf" srcId="{F57EA3CD-7593-41BA-93EB-CA46B4B9AFE6}" destId="{54E33E91-3228-46F5-8507-9EC6BCCCB911}" srcOrd="2" destOrd="0" presId="urn:microsoft.com/office/officeart/2005/8/layout/process4"/>
    <dgm:cxn modelId="{A8413385-0A33-43AA-8BF9-B681E8701B0B}" type="presParOf" srcId="{54E33E91-3228-46F5-8507-9EC6BCCCB911}" destId="{013433F4-980A-4B70-88F7-F4884B88D6C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ACBFFD-15AD-482C-982D-21AC50B4ADA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26A7C5C-9ADD-4026-8171-EFDE8548B4E3}">
      <dgm:prSet/>
      <dgm:spPr/>
      <dgm:t>
        <a:bodyPr/>
        <a:lstStyle/>
        <a:p>
          <a:r>
            <a:rPr lang="en-US"/>
            <a:t>Negative margins can be set to achieve special effects</a:t>
          </a:r>
        </a:p>
      </dgm:t>
    </dgm:pt>
    <dgm:pt modelId="{444BD2B3-CC6E-4289-B0B4-9FB4BE8E5170}" type="parTrans" cxnId="{777C303B-0847-409A-84AF-E9662617E003}">
      <dgm:prSet/>
      <dgm:spPr/>
      <dgm:t>
        <a:bodyPr/>
        <a:lstStyle/>
        <a:p>
          <a:endParaRPr lang="en-US"/>
        </a:p>
      </dgm:t>
    </dgm:pt>
    <dgm:pt modelId="{2CFE6CB8-A172-45C3-9273-2D4E7F1B13CA}" type="sibTrans" cxnId="{777C303B-0847-409A-84AF-E9662617E003}">
      <dgm:prSet/>
      <dgm:spPr/>
      <dgm:t>
        <a:bodyPr/>
        <a:lstStyle/>
        <a:p>
          <a:endParaRPr lang="en-US"/>
        </a:p>
      </dgm:t>
    </dgm:pt>
    <dgm:pt modelId="{D2D30153-3E55-471E-AC37-6150A6072D3E}">
      <dgm:prSet/>
      <dgm:spPr/>
      <dgm:t>
        <a:bodyPr/>
        <a:lstStyle/>
        <a:p>
          <a:r>
            <a:rPr lang="en-US"/>
            <a:t>You an override the default browser margin by setting a negative value</a:t>
          </a:r>
        </a:p>
      </dgm:t>
    </dgm:pt>
    <dgm:pt modelId="{8182536E-C57E-4869-B417-E43402769FB4}" type="parTrans" cxnId="{C0E9ECE4-E676-450C-888A-7B397A2C0299}">
      <dgm:prSet/>
      <dgm:spPr/>
      <dgm:t>
        <a:bodyPr/>
        <a:lstStyle/>
        <a:p>
          <a:endParaRPr lang="en-US"/>
        </a:p>
      </dgm:t>
    </dgm:pt>
    <dgm:pt modelId="{15D3A734-75BB-4C57-82C8-06EEC639409E}" type="sibTrans" cxnId="{C0E9ECE4-E676-450C-888A-7B397A2C0299}">
      <dgm:prSet/>
      <dgm:spPr/>
      <dgm:t>
        <a:bodyPr/>
        <a:lstStyle/>
        <a:p>
          <a:endParaRPr lang="en-US"/>
        </a:p>
      </dgm:t>
    </dgm:pt>
    <dgm:pt modelId="{7116FF15-09ED-4CD0-9CD8-45E12496AAFF}">
      <dgm:prSet/>
      <dgm:spPr/>
      <dgm:t>
        <a:bodyPr/>
        <a:lstStyle/>
        <a:p>
          <a:r>
            <a:rPr lang="en-US"/>
            <a:t>p {margin-left: -10px;}</a:t>
          </a:r>
        </a:p>
      </dgm:t>
    </dgm:pt>
    <dgm:pt modelId="{D25F8AB1-F3B3-421D-929D-A76C949862C7}" type="parTrans" cxnId="{60DF6B3B-9948-40E1-B95F-76F957D26FB9}">
      <dgm:prSet/>
      <dgm:spPr/>
      <dgm:t>
        <a:bodyPr/>
        <a:lstStyle/>
        <a:p>
          <a:endParaRPr lang="en-US"/>
        </a:p>
      </dgm:t>
    </dgm:pt>
    <dgm:pt modelId="{95B3EC01-587C-4ACF-BF46-FB72AF31FB51}" type="sibTrans" cxnId="{60DF6B3B-9948-40E1-B95F-76F957D26FB9}">
      <dgm:prSet/>
      <dgm:spPr/>
      <dgm:t>
        <a:bodyPr/>
        <a:lstStyle/>
        <a:p>
          <a:endParaRPr lang="en-US"/>
        </a:p>
      </dgm:t>
    </dgm:pt>
    <dgm:pt modelId="{BE8FC98A-E83B-4E64-A477-2333688A412A}">
      <dgm:prSet/>
      <dgm:spPr/>
      <dgm:t>
        <a:bodyPr/>
        <a:lstStyle/>
        <a:p>
          <a:r>
            <a:rPr lang="en-US"/>
            <a:t>Can also be used to remove the default margins from other elements</a:t>
          </a:r>
        </a:p>
      </dgm:t>
    </dgm:pt>
    <dgm:pt modelId="{F66DEDC2-ECC2-48FE-8CDF-00152AF4557C}" type="parTrans" cxnId="{6C66F427-8FD1-43FA-9760-A6B7A85470CB}">
      <dgm:prSet/>
      <dgm:spPr/>
      <dgm:t>
        <a:bodyPr/>
        <a:lstStyle/>
        <a:p>
          <a:endParaRPr lang="en-US"/>
        </a:p>
      </dgm:t>
    </dgm:pt>
    <dgm:pt modelId="{E7E9EC67-07E5-4A98-8D2A-67DC6642387D}" type="sibTrans" cxnId="{6C66F427-8FD1-43FA-9760-A6B7A85470CB}">
      <dgm:prSet/>
      <dgm:spPr/>
      <dgm:t>
        <a:bodyPr/>
        <a:lstStyle/>
        <a:p>
          <a:endParaRPr lang="en-US"/>
        </a:p>
      </dgm:t>
    </dgm:pt>
    <dgm:pt modelId="{394BF8A3-1BA8-460F-A27D-73363376BC3C}" type="pres">
      <dgm:prSet presAssocID="{00ACBFFD-15AD-482C-982D-21AC50B4ADA2}" presName="linear" presStyleCnt="0">
        <dgm:presLayoutVars>
          <dgm:animLvl val="lvl"/>
          <dgm:resizeHandles val="exact"/>
        </dgm:presLayoutVars>
      </dgm:prSet>
      <dgm:spPr/>
    </dgm:pt>
    <dgm:pt modelId="{3B05A98B-2E38-4AF0-8B69-E90CC6061B09}" type="pres">
      <dgm:prSet presAssocID="{126A7C5C-9ADD-4026-8171-EFDE8548B4E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5387A3-09BD-42A4-81CF-66A08351DD5E}" type="pres">
      <dgm:prSet presAssocID="{2CFE6CB8-A172-45C3-9273-2D4E7F1B13CA}" presName="spacer" presStyleCnt="0"/>
      <dgm:spPr/>
    </dgm:pt>
    <dgm:pt modelId="{83072BB2-ABC0-4F1B-B495-5FA526B9A13D}" type="pres">
      <dgm:prSet presAssocID="{D2D30153-3E55-471E-AC37-6150A6072D3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3E7639-4334-45AE-BF07-3150F9D81BEC}" type="pres">
      <dgm:prSet presAssocID="{D2D30153-3E55-471E-AC37-6150A6072D3E}" presName="childText" presStyleLbl="revTx" presStyleIdx="0" presStyleCnt="1">
        <dgm:presLayoutVars>
          <dgm:bulletEnabled val="1"/>
        </dgm:presLayoutVars>
      </dgm:prSet>
      <dgm:spPr/>
    </dgm:pt>
    <dgm:pt modelId="{DC941773-3562-4C7B-9144-8977435D9690}" type="pres">
      <dgm:prSet presAssocID="{BE8FC98A-E83B-4E64-A477-2333688A412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BCFED03-4B43-48EE-B10D-63B8F54F5162}" type="presOf" srcId="{BE8FC98A-E83B-4E64-A477-2333688A412A}" destId="{DC941773-3562-4C7B-9144-8977435D9690}" srcOrd="0" destOrd="0" presId="urn:microsoft.com/office/officeart/2005/8/layout/vList2"/>
    <dgm:cxn modelId="{C35BB904-4C3B-4A6A-AD31-37FE61AB074E}" type="presOf" srcId="{D2D30153-3E55-471E-AC37-6150A6072D3E}" destId="{83072BB2-ABC0-4F1B-B495-5FA526B9A13D}" srcOrd="0" destOrd="0" presId="urn:microsoft.com/office/officeart/2005/8/layout/vList2"/>
    <dgm:cxn modelId="{6C66F427-8FD1-43FA-9760-A6B7A85470CB}" srcId="{00ACBFFD-15AD-482C-982D-21AC50B4ADA2}" destId="{BE8FC98A-E83B-4E64-A477-2333688A412A}" srcOrd="2" destOrd="0" parTransId="{F66DEDC2-ECC2-48FE-8CDF-00152AF4557C}" sibTransId="{E7E9EC67-07E5-4A98-8D2A-67DC6642387D}"/>
    <dgm:cxn modelId="{B52AAD39-97DC-452E-9D70-A334085F2A01}" type="presOf" srcId="{126A7C5C-9ADD-4026-8171-EFDE8548B4E3}" destId="{3B05A98B-2E38-4AF0-8B69-E90CC6061B09}" srcOrd="0" destOrd="0" presId="urn:microsoft.com/office/officeart/2005/8/layout/vList2"/>
    <dgm:cxn modelId="{777C303B-0847-409A-84AF-E9662617E003}" srcId="{00ACBFFD-15AD-482C-982D-21AC50B4ADA2}" destId="{126A7C5C-9ADD-4026-8171-EFDE8548B4E3}" srcOrd="0" destOrd="0" parTransId="{444BD2B3-CC6E-4289-B0B4-9FB4BE8E5170}" sibTransId="{2CFE6CB8-A172-45C3-9273-2D4E7F1B13CA}"/>
    <dgm:cxn modelId="{60DF6B3B-9948-40E1-B95F-76F957D26FB9}" srcId="{D2D30153-3E55-471E-AC37-6150A6072D3E}" destId="{7116FF15-09ED-4CD0-9CD8-45E12496AAFF}" srcOrd="0" destOrd="0" parTransId="{D25F8AB1-F3B3-421D-929D-A76C949862C7}" sibTransId="{95B3EC01-587C-4ACF-BF46-FB72AF31FB51}"/>
    <dgm:cxn modelId="{75D4FD3E-8705-43FC-8EF2-995ECD2C6C91}" type="presOf" srcId="{00ACBFFD-15AD-482C-982D-21AC50B4ADA2}" destId="{394BF8A3-1BA8-460F-A27D-73363376BC3C}" srcOrd="0" destOrd="0" presId="urn:microsoft.com/office/officeart/2005/8/layout/vList2"/>
    <dgm:cxn modelId="{C0E9ECE4-E676-450C-888A-7B397A2C0299}" srcId="{00ACBFFD-15AD-482C-982D-21AC50B4ADA2}" destId="{D2D30153-3E55-471E-AC37-6150A6072D3E}" srcOrd="1" destOrd="0" parTransId="{8182536E-C57E-4869-B417-E43402769FB4}" sibTransId="{15D3A734-75BB-4C57-82C8-06EEC639409E}"/>
    <dgm:cxn modelId="{071CD7FE-8BDC-4EEA-83E0-F747AEFD228C}" type="presOf" srcId="{7116FF15-09ED-4CD0-9CD8-45E12496AAFF}" destId="{703E7639-4334-45AE-BF07-3150F9D81BEC}" srcOrd="0" destOrd="0" presId="urn:microsoft.com/office/officeart/2005/8/layout/vList2"/>
    <dgm:cxn modelId="{21167B32-D947-4C8C-AFCD-595194FC1BCF}" type="presParOf" srcId="{394BF8A3-1BA8-460F-A27D-73363376BC3C}" destId="{3B05A98B-2E38-4AF0-8B69-E90CC6061B09}" srcOrd="0" destOrd="0" presId="urn:microsoft.com/office/officeart/2005/8/layout/vList2"/>
    <dgm:cxn modelId="{41F419CF-CC22-43DD-B8D0-7D1295CEB9EA}" type="presParOf" srcId="{394BF8A3-1BA8-460F-A27D-73363376BC3C}" destId="{5A5387A3-09BD-42A4-81CF-66A08351DD5E}" srcOrd="1" destOrd="0" presId="urn:microsoft.com/office/officeart/2005/8/layout/vList2"/>
    <dgm:cxn modelId="{DBF8F3FE-98EA-4020-808D-E7F2C3D109E7}" type="presParOf" srcId="{394BF8A3-1BA8-460F-A27D-73363376BC3C}" destId="{83072BB2-ABC0-4F1B-B495-5FA526B9A13D}" srcOrd="2" destOrd="0" presId="urn:microsoft.com/office/officeart/2005/8/layout/vList2"/>
    <dgm:cxn modelId="{03EF38C2-BE18-4D92-819D-969751CA331F}" type="presParOf" srcId="{394BF8A3-1BA8-460F-A27D-73363376BC3C}" destId="{703E7639-4334-45AE-BF07-3150F9D81BEC}" srcOrd="3" destOrd="0" presId="urn:microsoft.com/office/officeart/2005/8/layout/vList2"/>
    <dgm:cxn modelId="{5412A0C2-1447-4E82-B02B-FF79458F2F84}" type="presParOf" srcId="{394BF8A3-1BA8-460F-A27D-73363376BC3C}" destId="{DC941773-3562-4C7B-9144-8977435D96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0FE925-646F-4D9D-9AD6-41F6B4A8D1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D77267A-5893-4211-8012-97214DC8A905}">
      <dgm:prSet/>
      <dgm:spPr/>
      <dgm:t>
        <a:bodyPr/>
        <a:lstStyle/>
        <a:p>
          <a:r>
            <a:rPr lang="en-US"/>
            <a:t>To remove the default margin spacing in the browser, set margin values to zero</a:t>
          </a:r>
        </a:p>
      </dgm:t>
    </dgm:pt>
    <dgm:pt modelId="{AA778B8B-9904-4299-BA4E-5CC95380D9AE}" type="parTrans" cxnId="{3A0F3E41-E170-40B8-9C6D-AFCB77B5B219}">
      <dgm:prSet/>
      <dgm:spPr/>
      <dgm:t>
        <a:bodyPr/>
        <a:lstStyle/>
        <a:p>
          <a:endParaRPr lang="en-US"/>
        </a:p>
      </dgm:t>
    </dgm:pt>
    <dgm:pt modelId="{752719A5-E5B7-401D-A490-347755635D22}" type="sibTrans" cxnId="{3A0F3E41-E170-40B8-9C6D-AFCB77B5B219}">
      <dgm:prSet/>
      <dgm:spPr/>
      <dgm:t>
        <a:bodyPr/>
        <a:lstStyle/>
        <a:p>
          <a:endParaRPr lang="en-US"/>
        </a:p>
      </dgm:t>
    </dgm:pt>
    <dgm:pt modelId="{4FBCF8C6-5CF7-435D-8807-A56753459CAD}">
      <dgm:prSet/>
      <dgm:spPr/>
      <dgm:t>
        <a:bodyPr/>
        <a:lstStyle/>
        <a:p>
          <a:r>
            <a:rPr lang="en-US" dirty="0"/>
            <a:t>body {margin: 0; padding: 0;}</a:t>
          </a:r>
        </a:p>
      </dgm:t>
    </dgm:pt>
    <dgm:pt modelId="{CD788D01-5A4F-449B-BBA8-14F314BB8A0B}" type="parTrans" cxnId="{4029AFD8-EF0F-4D64-AE6C-640AFE3286A9}">
      <dgm:prSet/>
      <dgm:spPr/>
      <dgm:t>
        <a:bodyPr/>
        <a:lstStyle/>
        <a:p>
          <a:endParaRPr lang="en-US"/>
        </a:p>
      </dgm:t>
    </dgm:pt>
    <dgm:pt modelId="{EA4FAF25-7E87-48C4-BA61-CC57B0097DBE}" type="sibTrans" cxnId="{4029AFD8-EF0F-4D64-AE6C-640AFE3286A9}">
      <dgm:prSet/>
      <dgm:spPr/>
      <dgm:t>
        <a:bodyPr/>
        <a:lstStyle/>
        <a:p>
          <a:endParaRPr lang="en-US"/>
        </a:p>
      </dgm:t>
    </dgm:pt>
    <dgm:pt modelId="{D1EE21F9-6BBC-4D9B-88F9-10C2A1E603C6}">
      <dgm:prSet/>
      <dgm:spPr/>
      <dgm:t>
        <a:bodyPr/>
        <a:lstStyle/>
        <a:p>
          <a:r>
            <a:rPr lang="en-US"/>
            <a:t>If you zero margins for the entire page, you must explicitly set margins for individual elements</a:t>
          </a:r>
        </a:p>
      </dgm:t>
    </dgm:pt>
    <dgm:pt modelId="{B034104D-3744-49CA-97AB-C099C55FD2AF}" type="parTrans" cxnId="{FBDF87A2-6E63-410E-8F49-D2A0AE6D1EC1}">
      <dgm:prSet/>
      <dgm:spPr/>
      <dgm:t>
        <a:bodyPr/>
        <a:lstStyle/>
        <a:p>
          <a:endParaRPr lang="en-US"/>
        </a:p>
      </dgm:t>
    </dgm:pt>
    <dgm:pt modelId="{C7B771FD-218E-4E01-B413-190BCCB8C555}" type="sibTrans" cxnId="{FBDF87A2-6E63-410E-8F49-D2A0AE6D1EC1}">
      <dgm:prSet/>
      <dgm:spPr/>
      <dgm:t>
        <a:bodyPr/>
        <a:lstStyle/>
        <a:p>
          <a:endParaRPr lang="en-US"/>
        </a:p>
      </dgm:t>
    </dgm:pt>
    <dgm:pt modelId="{EE328BDF-E119-40D7-9E23-1909533983D2}" type="pres">
      <dgm:prSet presAssocID="{030FE925-646F-4D9D-9AD6-41F6B4A8D1CD}" presName="root" presStyleCnt="0">
        <dgm:presLayoutVars>
          <dgm:dir/>
          <dgm:resizeHandles val="exact"/>
        </dgm:presLayoutVars>
      </dgm:prSet>
      <dgm:spPr/>
    </dgm:pt>
    <dgm:pt modelId="{1C442568-BB8D-4579-BEC0-66BA1354994A}" type="pres">
      <dgm:prSet presAssocID="{1D77267A-5893-4211-8012-97214DC8A905}" presName="compNode" presStyleCnt="0"/>
      <dgm:spPr/>
    </dgm:pt>
    <dgm:pt modelId="{DE52DC1E-3250-4BBA-B465-00AE0927ED6D}" type="pres">
      <dgm:prSet presAssocID="{1D77267A-5893-4211-8012-97214DC8A905}" presName="bgRect" presStyleLbl="bgShp" presStyleIdx="0" presStyleCnt="3"/>
      <dgm:spPr/>
    </dgm:pt>
    <dgm:pt modelId="{F628FFB1-A7AA-4C2B-B55E-3674EFCF94D5}" type="pres">
      <dgm:prSet presAssocID="{1D77267A-5893-4211-8012-97214DC8A9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CB7F6FC-9A50-4E22-830B-192E1AB27633}" type="pres">
      <dgm:prSet presAssocID="{1D77267A-5893-4211-8012-97214DC8A905}" presName="spaceRect" presStyleCnt="0"/>
      <dgm:spPr/>
    </dgm:pt>
    <dgm:pt modelId="{2EE69349-F388-49DE-83B3-C82CA46F4784}" type="pres">
      <dgm:prSet presAssocID="{1D77267A-5893-4211-8012-97214DC8A905}" presName="parTx" presStyleLbl="revTx" presStyleIdx="0" presStyleCnt="3">
        <dgm:presLayoutVars>
          <dgm:chMax val="0"/>
          <dgm:chPref val="0"/>
        </dgm:presLayoutVars>
      </dgm:prSet>
      <dgm:spPr/>
    </dgm:pt>
    <dgm:pt modelId="{0F4422A5-25C7-4A2C-A946-88AD6B922A51}" type="pres">
      <dgm:prSet presAssocID="{752719A5-E5B7-401D-A490-347755635D22}" presName="sibTrans" presStyleCnt="0"/>
      <dgm:spPr/>
    </dgm:pt>
    <dgm:pt modelId="{496BC5E4-DEB8-43F3-A763-53A8102905DB}" type="pres">
      <dgm:prSet presAssocID="{4FBCF8C6-5CF7-435D-8807-A56753459CAD}" presName="compNode" presStyleCnt="0"/>
      <dgm:spPr/>
    </dgm:pt>
    <dgm:pt modelId="{3E7F722A-E0C2-4C96-A393-76311CEA071E}" type="pres">
      <dgm:prSet presAssocID="{4FBCF8C6-5CF7-435D-8807-A56753459CAD}" presName="bgRect" presStyleLbl="bgShp" presStyleIdx="1" presStyleCnt="3"/>
      <dgm:spPr/>
    </dgm:pt>
    <dgm:pt modelId="{831BF42A-36A5-48EE-A5F9-2FE90B6C568E}" type="pres">
      <dgm:prSet presAssocID="{4FBCF8C6-5CF7-435D-8807-A56753459C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93389D1A-1F94-494A-924C-5AC8E92C0D1E}" type="pres">
      <dgm:prSet presAssocID="{4FBCF8C6-5CF7-435D-8807-A56753459CAD}" presName="spaceRect" presStyleCnt="0"/>
      <dgm:spPr/>
    </dgm:pt>
    <dgm:pt modelId="{6CA36BE7-2103-4008-ACEC-067F8CC9278F}" type="pres">
      <dgm:prSet presAssocID="{4FBCF8C6-5CF7-435D-8807-A56753459CAD}" presName="parTx" presStyleLbl="revTx" presStyleIdx="1" presStyleCnt="3" custScaleX="108392" custLinFactNeighborX="-4317">
        <dgm:presLayoutVars>
          <dgm:chMax val="0"/>
          <dgm:chPref val="0"/>
        </dgm:presLayoutVars>
      </dgm:prSet>
      <dgm:spPr/>
    </dgm:pt>
    <dgm:pt modelId="{0DCCC677-20EE-412F-AF03-79A1B34D16B7}" type="pres">
      <dgm:prSet presAssocID="{EA4FAF25-7E87-48C4-BA61-CC57B0097DBE}" presName="sibTrans" presStyleCnt="0"/>
      <dgm:spPr/>
    </dgm:pt>
    <dgm:pt modelId="{AF3573CF-F444-45D3-971D-73FED9D03769}" type="pres">
      <dgm:prSet presAssocID="{D1EE21F9-6BBC-4D9B-88F9-10C2A1E603C6}" presName="compNode" presStyleCnt="0"/>
      <dgm:spPr/>
    </dgm:pt>
    <dgm:pt modelId="{FA526015-58D2-4590-94CD-D990CB4AAF8A}" type="pres">
      <dgm:prSet presAssocID="{D1EE21F9-6BBC-4D9B-88F9-10C2A1E603C6}" presName="bgRect" presStyleLbl="bgShp" presStyleIdx="2" presStyleCnt="3"/>
      <dgm:spPr/>
    </dgm:pt>
    <dgm:pt modelId="{224361A5-6066-4212-906F-93ED7CEA283E}" type="pres">
      <dgm:prSet presAssocID="{D1EE21F9-6BBC-4D9B-88F9-10C2A1E603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88A5AB2D-4A06-493E-B80B-5AEE3BCF5118}" type="pres">
      <dgm:prSet presAssocID="{D1EE21F9-6BBC-4D9B-88F9-10C2A1E603C6}" presName="spaceRect" presStyleCnt="0"/>
      <dgm:spPr/>
    </dgm:pt>
    <dgm:pt modelId="{D179C06A-FE29-41EC-8638-DF7BE2033B2B}" type="pres">
      <dgm:prSet presAssocID="{D1EE21F9-6BBC-4D9B-88F9-10C2A1E603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0F3E41-E170-40B8-9C6D-AFCB77B5B219}" srcId="{030FE925-646F-4D9D-9AD6-41F6B4A8D1CD}" destId="{1D77267A-5893-4211-8012-97214DC8A905}" srcOrd="0" destOrd="0" parTransId="{AA778B8B-9904-4299-BA4E-5CC95380D9AE}" sibTransId="{752719A5-E5B7-401D-A490-347755635D22}"/>
    <dgm:cxn modelId="{003F228C-B781-4946-BB50-EB8027124F1E}" type="presOf" srcId="{D1EE21F9-6BBC-4D9B-88F9-10C2A1E603C6}" destId="{D179C06A-FE29-41EC-8638-DF7BE2033B2B}" srcOrd="0" destOrd="0" presId="urn:microsoft.com/office/officeart/2018/2/layout/IconVerticalSolidList"/>
    <dgm:cxn modelId="{FBDF87A2-6E63-410E-8F49-D2A0AE6D1EC1}" srcId="{030FE925-646F-4D9D-9AD6-41F6B4A8D1CD}" destId="{D1EE21F9-6BBC-4D9B-88F9-10C2A1E603C6}" srcOrd="2" destOrd="0" parTransId="{B034104D-3744-49CA-97AB-C099C55FD2AF}" sibTransId="{C7B771FD-218E-4E01-B413-190BCCB8C555}"/>
    <dgm:cxn modelId="{8E4D3ABB-0684-4F4E-B962-8D6926A8C07B}" type="presOf" srcId="{030FE925-646F-4D9D-9AD6-41F6B4A8D1CD}" destId="{EE328BDF-E119-40D7-9E23-1909533983D2}" srcOrd="0" destOrd="0" presId="urn:microsoft.com/office/officeart/2018/2/layout/IconVerticalSolidList"/>
    <dgm:cxn modelId="{4029AFD8-EF0F-4D64-AE6C-640AFE3286A9}" srcId="{030FE925-646F-4D9D-9AD6-41F6B4A8D1CD}" destId="{4FBCF8C6-5CF7-435D-8807-A56753459CAD}" srcOrd="1" destOrd="0" parTransId="{CD788D01-5A4F-449B-BBA8-14F314BB8A0B}" sibTransId="{EA4FAF25-7E87-48C4-BA61-CC57B0097DBE}"/>
    <dgm:cxn modelId="{90AD9EDD-86DE-48CD-86C7-AC261182B973}" type="presOf" srcId="{4FBCF8C6-5CF7-435D-8807-A56753459CAD}" destId="{6CA36BE7-2103-4008-ACEC-067F8CC9278F}" srcOrd="0" destOrd="0" presId="urn:microsoft.com/office/officeart/2018/2/layout/IconVerticalSolidList"/>
    <dgm:cxn modelId="{1977EAE4-B75E-470F-8A81-FA97DD531F91}" type="presOf" srcId="{1D77267A-5893-4211-8012-97214DC8A905}" destId="{2EE69349-F388-49DE-83B3-C82CA46F4784}" srcOrd="0" destOrd="0" presId="urn:microsoft.com/office/officeart/2018/2/layout/IconVerticalSolidList"/>
    <dgm:cxn modelId="{4EB93E19-ACEA-4D31-8D1E-DD7AD4095C18}" type="presParOf" srcId="{EE328BDF-E119-40D7-9E23-1909533983D2}" destId="{1C442568-BB8D-4579-BEC0-66BA1354994A}" srcOrd="0" destOrd="0" presId="urn:microsoft.com/office/officeart/2018/2/layout/IconVerticalSolidList"/>
    <dgm:cxn modelId="{5187CF23-E223-4813-AC86-8B82D27D478A}" type="presParOf" srcId="{1C442568-BB8D-4579-BEC0-66BA1354994A}" destId="{DE52DC1E-3250-4BBA-B465-00AE0927ED6D}" srcOrd="0" destOrd="0" presId="urn:microsoft.com/office/officeart/2018/2/layout/IconVerticalSolidList"/>
    <dgm:cxn modelId="{81BDFE69-510B-46D4-8933-B3DB53EA7ABD}" type="presParOf" srcId="{1C442568-BB8D-4579-BEC0-66BA1354994A}" destId="{F628FFB1-A7AA-4C2B-B55E-3674EFCF94D5}" srcOrd="1" destOrd="0" presId="urn:microsoft.com/office/officeart/2018/2/layout/IconVerticalSolidList"/>
    <dgm:cxn modelId="{6D7C97AC-1080-44CF-BCB1-86C22C31AA78}" type="presParOf" srcId="{1C442568-BB8D-4579-BEC0-66BA1354994A}" destId="{ACB7F6FC-9A50-4E22-830B-192E1AB27633}" srcOrd="2" destOrd="0" presId="urn:microsoft.com/office/officeart/2018/2/layout/IconVerticalSolidList"/>
    <dgm:cxn modelId="{85E52E44-FA8E-44EA-A8ED-2031C63EABC7}" type="presParOf" srcId="{1C442568-BB8D-4579-BEC0-66BA1354994A}" destId="{2EE69349-F388-49DE-83B3-C82CA46F4784}" srcOrd="3" destOrd="0" presId="urn:microsoft.com/office/officeart/2018/2/layout/IconVerticalSolidList"/>
    <dgm:cxn modelId="{9C88B7E2-527B-4288-B7E9-2F56496AF114}" type="presParOf" srcId="{EE328BDF-E119-40D7-9E23-1909533983D2}" destId="{0F4422A5-25C7-4A2C-A946-88AD6B922A51}" srcOrd="1" destOrd="0" presId="urn:microsoft.com/office/officeart/2018/2/layout/IconVerticalSolidList"/>
    <dgm:cxn modelId="{11DBE23F-70C0-4F06-894D-B5874AD731BF}" type="presParOf" srcId="{EE328BDF-E119-40D7-9E23-1909533983D2}" destId="{496BC5E4-DEB8-43F3-A763-53A8102905DB}" srcOrd="2" destOrd="0" presId="urn:microsoft.com/office/officeart/2018/2/layout/IconVerticalSolidList"/>
    <dgm:cxn modelId="{77DBF6E3-9C8F-4EA4-87E4-8B0992FF8B1D}" type="presParOf" srcId="{496BC5E4-DEB8-43F3-A763-53A8102905DB}" destId="{3E7F722A-E0C2-4C96-A393-76311CEA071E}" srcOrd="0" destOrd="0" presId="urn:microsoft.com/office/officeart/2018/2/layout/IconVerticalSolidList"/>
    <dgm:cxn modelId="{429330D8-EE4D-4825-A961-CE777984FB8A}" type="presParOf" srcId="{496BC5E4-DEB8-43F3-A763-53A8102905DB}" destId="{831BF42A-36A5-48EE-A5F9-2FE90B6C568E}" srcOrd="1" destOrd="0" presId="urn:microsoft.com/office/officeart/2018/2/layout/IconVerticalSolidList"/>
    <dgm:cxn modelId="{6C56324D-DFC6-4906-BF5F-4440E3A3463E}" type="presParOf" srcId="{496BC5E4-DEB8-43F3-A763-53A8102905DB}" destId="{93389D1A-1F94-494A-924C-5AC8E92C0D1E}" srcOrd="2" destOrd="0" presId="urn:microsoft.com/office/officeart/2018/2/layout/IconVerticalSolidList"/>
    <dgm:cxn modelId="{77C32D4A-7E71-4C17-BE92-386B429B6A6D}" type="presParOf" srcId="{496BC5E4-DEB8-43F3-A763-53A8102905DB}" destId="{6CA36BE7-2103-4008-ACEC-067F8CC9278F}" srcOrd="3" destOrd="0" presId="urn:microsoft.com/office/officeart/2018/2/layout/IconVerticalSolidList"/>
    <dgm:cxn modelId="{1F6661A4-759D-40D6-90FB-5014814CF17E}" type="presParOf" srcId="{EE328BDF-E119-40D7-9E23-1909533983D2}" destId="{0DCCC677-20EE-412F-AF03-79A1B34D16B7}" srcOrd="3" destOrd="0" presId="urn:microsoft.com/office/officeart/2018/2/layout/IconVerticalSolidList"/>
    <dgm:cxn modelId="{BF773C4F-6D24-4958-8495-6F3EE3FC1486}" type="presParOf" srcId="{EE328BDF-E119-40D7-9E23-1909533983D2}" destId="{AF3573CF-F444-45D3-971D-73FED9D03769}" srcOrd="4" destOrd="0" presId="urn:microsoft.com/office/officeart/2018/2/layout/IconVerticalSolidList"/>
    <dgm:cxn modelId="{64E7B40A-7E94-4112-B6C6-759A1051393E}" type="presParOf" srcId="{AF3573CF-F444-45D3-971D-73FED9D03769}" destId="{FA526015-58D2-4590-94CD-D990CB4AAF8A}" srcOrd="0" destOrd="0" presId="urn:microsoft.com/office/officeart/2018/2/layout/IconVerticalSolidList"/>
    <dgm:cxn modelId="{3DE84C8A-6845-4F11-99A0-F31009785EF8}" type="presParOf" srcId="{AF3573CF-F444-45D3-971D-73FED9D03769}" destId="{224361A5-6066-4212-906F-93ED7CEA283E}" srcOrd="1" destOrd="0" presId="urn:microsoft.com/office/officeart/2018/2/layout/IconVerticalSolidList"/>
    <dgm:cxn modelId="{47E0F3EB-6C0A-47C8-8A6F-182D17BEA0E6}" type="presParOf" srcId="{AF3573CF-F444-45D3-971D-73FED9D03769}" destId="{88A5AB2D-4A06-493E-B80B-5AEE3BCF5118}" srcOrd="2" destOrd="0" presId="urn:microsoft.com/office/officeart/2018/2/layout/IconVerticalSolidList"/>
    <dgm:cxn modelId="{6A7C8B91-4A28-4C1B-AFCF-E3404E875A25}" type="presParOf" srcId="{AF3573CF-F444-45D3-971D-73FED9D03769}" destId="{D179C06A-FE29-41EC-8638-DF7BE2033B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5720B4-7926-4C95-BF82-925F1EA202B4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958C39-284C-47AB-9E61-43A13D559B54}">
      <dgm:prSet/>
      <dgm:spPr/>
      <dgm:t>
        <a:bodyPr/>
        <a:lstStyle/>
        <a:p>
          <a:r>
            <a:rPr lang="en-US"/>
            <a:t>Control the padding area in the box model</a:t>
          </a:r>
        </a:p>
      </dgm:t>
    </dgm:pt>
    <dgm:pt modelId="{288D57FF-5E49-4B9F-91D9-D0F68E1E975B}" type="parTrans" cxnId="{E7F8D062-C457-4F88-B94A-913CC04F220A}">
      <dgm:prSet/>
      <dgm:spPr/>
      <dgm:t>
        <a:bodyPr/>
        <a:lstStyle/>
        <a:p>
          <a:endParaRPr lang="en-US"/>
        </a:p>
      </dgm:t>
    </dgm:pt>
    <dgm:pt modelId="{D4F6C449-FEE7-49B3-917D-94348CE8BA2B}" type="sibTrans" cxnId="{E7F8D062-C457-4F88-B94A-913CC04F220A}">
      <dgm:prSet/>
      <dgm:spPr/>
      <dgm:t>
        <a:bodyPr/>
        <a:lstStyle/>
        <a:p>
          <a:endParaRPr lang="en-US"/>
        </a:p>
      </dgm:t>
    </dgm:pt>
    <dgm:pt modelId="{29AABD5A-EB50-4BBC-BA1C-252DB904885D}">
      <dgm:prSet/>
      <dgm:spPr/>
      <dgm:t>
        <a:bodyPr/>
        <a:lstStyle/>
        <a:p>
          <a:r>
            <a:rPr lang="en-US"/>
            <a:t>Area between the element content and the border</a:t>
          </a:r>
        </a:p>
      </dgm:t>
    </dgm:pt>
    <dgm:pt modelId="{3B90D161-9877-4184-A336-217128B17A7C}" type="parTrans" cxnId="{F76EA8F7-F095-49FF-82B1-FCE52F06DE78}">
      <dgm:prSet/>
      <dgm:spPr/>
      <dgm:t>
        <a:bodyPr/>
        <a:lstStyle/>
        <a:p>
          <a:endParaRPr lang="en-US"/>
        </a:p>
      </dgm:t>
    </dgm:pt>
    <dgm:pt modelId="{22DBF16F-453C-44E6-8616-F9D71E7C8484}" type="sibTrans" cxnId="{F76EA8F7-F095-49FF-82B1-FCE52F06DE78}">
      <dgm:prSet/>
      <dgm:spPr/>
      <dgm:t>
        <a:bodyPr/>
        <a:lstStyle/>
        <a:p>
          <a:endParaRPr lang="en-US"/>
        </a:p>
      </dgm:t>
    </dgm:pt>
    <dgm:pt modelId="{E28E2033-4BD4-4971-8CDF-602296AEEDE7}">
      <dgm:prSet/>
      <dgm:spPr/>
      <dgm:t>
        <a:bodyPr/>
        <a:lstStyle/>
        <a:p>
          <a:r>
            <a:rPr lang="en-US"/>
            <a:t>Padding area inherits the background color of the element</a:t>
          </a:r>
        </a:p>
      </dgm:t>
    </dgm:pt>
    <dgm:pt modelId="{542EDB62-E6A2-4682-A06B-C20792E21F10}" type="parTrans" cxnId="{F692037B-40D1-49EE-8B82-29F1CC27B024}">
      <dgm:prSet/>
      <dgm:spPr/>
      <dgm:t>
        <a:bodyPr/>
        <a:lstStyle/>
        <a:p>
          <a:endParaRPr lang="en-US"/>
        </a:p>
      </dgm:t>
    </dgm:pt>
    <dgm:pt modelId="{2339FBAA-C5BD-48A6-8955-5AF9C5F7C0AC}" type="sibTrans" cxnId="{F692037B-40D1-49EE-8B82-29F1CC27B024}">
      <dgm:prSet/>
      <dgm:spPr/>
      <dgm:t>
        <a:bodyPr/>
        <a:lstStyle/>
        <a:p>
          <a:endParaRPr lang="en-US"/>
        </a:p>
      </dgm:t>
    </dgm:pt>
    <dgm:pt modelId="{F793D59F-31FB-4AD7-8D44-F269EF7C539B}">
      <dgm:prSet/>
      <dgm:spPr/>
      <dgm:t>
        <a:bodyPr/>
        <a:lstStyle/>
        <a:p>
          <a:r>
            <a:rPr lang="en-US"/>
            <a:t>There are five padding properties:</a:t>
          </a:r>
        </a:p>
      </dgm:t>
    </dgm:pt>
    <dgm:pt modelId="{2B577297-9A6D-45DA-8AFF-88EC09A3D3B6}" type="parTrans" cxnId="{BD6FDB9C-8BE4-40DE-8D00-93679ECAC368}">
      <dgm:prSet/>
      <dgm:spPr/>
      <dgm:t>
        <a:bodyPr/>
        <a:lstStyle/>
        <a:p>
          <a:endParaRPr lang="en-US"/>
        </a:p>
      </dgm:t>
    </dgm:pt>
    <dgm:pt modelId="{03ACFF4C-D99D-486C-BD2C-91EF49470C2D}" type="sibTrans" cxnId="{BD6FDB9C-8BE4-40DE-8D00-93679ECAC368}">
      <dgm:prSet/>
      <dgm:spPr/>
      <dgm:t>
        <a:bodyPr/>
        <a:lstStyle/>
        <a:p>
          <a:endParaRPr lang="en-US"/>
        </a:p>
      </dgm:t>
    </dgm:pt>
    <dgm:pt modelId="{1431E1B0-37B1-4189-8D17-2C7DC300B999}">
      <dgm:prSet/>
      <dgm:spPr/>
      <dgm:t>
        <a:bodyPr/>
        <a:lstStyle/>
        <a:p>
          <a:r>
            <a:rPr lang="en-US"/>
            <a:t>padding</a:t>
          </a:r>
        </a:p>
      </dgm:t>
    </dgm:pt>
    <dgm:pt modelId="{CC9A5BF8-083F-46BC-86C5-AF1F4E684C30}" type="parTrans" cxnId="{DBEDF82B-A5B5-44E7-95C7-2CAAD1084068}">
      <dgm:prSet/>
      <dgm:spPr/>
      <dgm:t>
        <a:bodyPr/>
        <a:lstStyle/>
        <a:p>
          <a:endParaRPr lang="en-US"/>
        </a:p>
      </dgm:t>
    </dgm:pt>
    <dgm:pt modelId="{D11EA904-CFD1-4DC4-B62A-D2D5AB77699E}" type="sibTrans" cxnId="{DBEDF82B-A5B5-44E7-95C7-2CAAD1084068}">
      <dgm:prSet/>
      <dgm:spPr/>
      <dgm:t>
        <a:bodyPr/>
        <a:lstStyle/>
        <a:p>
          <a:endParaRPr lang="en-US"/>
        </a:p>
      </dgm:t>
    </dgm:pt>
    <dgm:pt modelId="{0BD896AF-2156-430D-B35A-B42FBB6B4A0C}">
      <dgm:prSet/>
      <dgm:spPr/>
      <dgm:t>
        <a:bodyPr/>
        <a:lstStyle/>
        <a:p>
          <a:r>
            <a:rPr lang="en-US"/>
            <a:t>padding-top</a:t>
          </a:r>
        </a:p>
      </dgm:t>
    </dgm:pt>
    <dgm:pt modelId="{544C8CCF-70D9-43A1-A160-113CB140D546}" type="parTrans" cxnId="{92ADD428-933F-4DC4-8A97-0CF0F49CE9AE}">
      <dgm:prSet/>
      <dgm:spPr/>
      <dgm:t>
        <a:bodyPr/>
        <a:lstStyle/>
        <a:p>
          <a:endParaRPr lang="en-US"/>
        </a:p>
      </dgm:t>
    </dgm:pt>
    <dgm:pt modelId="{25AB61B2-222C-4780-901D-C18B1E49F972}" type="sibTrans" cxnId="{92ADD428-933F-4DC4-8A97-0CF0F49CE9AE}">
      <dgm:prSet/>
      <dgm:spPr/>
      <dgm:t>
        <a:bodyPr/>
        <a:lstStyle/>
        <a:p>
          <a:endParaRPr lang="en-US"/>
        </a:p>
      </dgm:t>
    </dgm:pt>
    <dgm:pt modelId="{6B8DE8D9-B849-4164-BFEE-A3379F9AB71C}">
      <dgm:prSet/>
      <dgm:spPr/>
      <dgm:t>
        <a:bodyPr/>
        <a:lstStyle/>
        <a:p>
          <a:r>
            <a:rPr lang="en-US"/>
            <a:t>padding-right</a:t>
          </a:r>
        </a:p>
      </dgm:t>
    </dgm:pt>
    <dgm:pt modelId="{B2D03B77-0077-4EFD-A501-43C79FA02A70}" type="parTrans" cxnId="{4038B405-64F1-434E-96C6-0A2AF18EB7CF}">
      <dgm:prSet/>
      <dgm:spPr/>
      <dgm:t>
        <a:bodyPr/>
        <a:lstStyle/>
        <a:p>
          <a:endParaRPr lang="en-US"/>
        </a:p>
      </dgm:t>
    </dgm:pt>
    <dgm:pt modelId="{E7B7C8D8-9B17-4883-8166-81F787FBE0E7}" type="sibTrans" cxnId="{4038B405-64F1-434E-96C6-0A2AF18EB7CF}">
      <dgm:prSet/>
      <dgm:spPr/>
      <dgm:t>
        <a:bodyPr/>
        <a:lstStyle/>
        <a:p>
          <a:endParaRPr lang="en-US"/>
        </a:p>
      </dgm:t>
    </dgm:pt>
    <dgm:pt modelId="{C5A9B5A0-14B3-4304-92A8-609853EDC745}">
      <dgm:prSet/>
      <dgm:spPr/>
      <dgm:t>
        <a:bodyPr/>
        <a:lstStyle/>
        <a:p>
          <a:r>
            <a:rPr lang="en-US"/>
            <a:t>padding-bottom</a:t>
          </a:r>
        </a:p>
      </dgm:t>
    </dgm:pt>
    <dgm:pt modelId="{685BE738-5FE0-43D8-8686-91638E34E2B6}" type="parTrans" cxnId="{736FB948-AE5A-4804-9C6A-CAFAF5C81403}">
      <dgm:prSet/>
      <dgm:spPr/>
      <dgm:t>
        <a:bodyPr/>
        <a:lstStyle/>
        <a:p>
          <a:endParaRPr lang="en-US"/>
        </a:p>
      </dgm:t>
    </dgm:pt>
    <dgm:pt modelId="{3EC26746-94D7-48A9-9546-0D5B748A808E}" type="sibTrans" cxnId="{736FB948-AE5A-4804-9C6A-CAFAF5C81403}">
      <dgm:prSet/>
      <dgm:spPr/>
      <dgm:t>
        <a:bodyPr/>
        <a:lstStyle/>
        <a:p>
          <a:endParaRPr lang="en-US"/>
        </a:p>
      </dgm:t>
    </dgm:pt>
    <dgm:pt modelId="{8E1395DF-43C4-45A6-BD28-BB7B4CD3F2EC}">
      <dgm:prSet/>
      <dgm:spPr/>
      <dgm:t>
        <a:bodyPr/>
        <a:lstStyle/>
        <a:p>
          <a:r>
            <a:rPr lang="en-US"/>
            <a:t>padding-left</a:t>
          </a:r>
        </a:p>
      </dgm:t>
    </dgm:pt>
    <dgm:pt modelId="{F67335ED-16BF-4132-91A8-3775F7FAC9EB}" type="parTrans" cxnId="{D5024876-3EBB-40CC-ABBC-E9BF88AD860F}">
      <dgm:prSet/>
      <dgm:spPr/>
      <dgm:t>
        <a:bodyPr/>
        <a:lstStyle/>
        <a:p>
          <a:endParaRPr lang="en-US"/>
        </a:p>
      </dgm:t>
    </dgm:pt>
    <dgm:pt modelId="{1AE142D3-500C-4AA0-85B0-1EC540DB303E}" type="sibTrans" cxnId="{D5024876-3EBB-40CC-ABBC-E9BF88AD860F}">
      <dgm:prSet/>
      <dgm:spPr/>
      <dgm:t>
        <a:bodyPr/>
        <a:lstStyle/>
        <a:p>
          <a:endParaRPr lang="en-US"/>
        </a:p>
      </dgm:t>
    </dgm:pt>
    <dgm:pt modelId="{466F8AA3-72E0-4447-BD33-A8FFF90F696C}" type="pres">
      <dgm:prSet presAssocID="{675720B4-7926-4C95-BF82-925F1EA202B4}" presName="Name0" presStyleCnt="0">
        <dgm:presLayoutVars>
          <dgm:dir/>
          <dgm:animLvl val="lvl"/>
          <dgm:resizeHandles val="exact"/>
        </dgm:presLayoutVars>
      </dgm:prSet>
      <dgm:spPr/>
    </dgm:pt>
    <dgm:pt modelId="{2D3FAC12-2D9A-4197-9779-DD96F6720623}" type="pres">
      <dgm:prSet presAssocID="{F793D59F-31FB-4AD7-8D44-F269EF7C539B}" presName="boxAndChildren" presStyleCnt="0"/>
      <dgm:spPr/>
    </dgm:pt>
    <dgm:pt modelId="{18314DF2-7714-4D6B-94B7-8701CC8B22BE}" type="pres">
      <dgm:prSet presAssocID="{F793D59F-31FB-4AD7-8D44-F269EF7C539B}" presName="parentTextBox" presStyleLbl="node1" presStyleIdx="0" presStyleCnt="3"/>
      <dgm:spPr/>
    </dgm:pt>
    <dgm:pt modelId="{D00EDA8E-1ED1-41CE-A5A2-2C8927E13A48}" type="pres">
      <dgm:prSet presAssocID="{F793D59F-31FB-4AD7-8D44-F269EF7C539B}" presName="entireBox" presStyleLbl="node1" presStyleIdx="0" presStyleCnt="3"/>
      <dgm:spPr/>
    </dgm:pt>
    <dgm:pt modelId="{253C94C0-5E29-479D-9FA0-5BBD0AEE8806}" type="pres">
      <dgm:prSet presAssocID="{F793D59F-31FB-4AD7-8D44-F269EF7C539B}" presName="descendantBox" presStyleCnt="0"/>
      <dgm:spPr/>
    </dgm:pt>
    <dgm:pt modelId="{F5C9EC82-23C0-4C2A-8AFC-131BE18E58B7}" type="pres">
      <dgm:prSet presAssocID="{1431E1B0-37B1-4189-8D17-2C7DC300B999}" presName="childTextBox" presStyleLbl="fgAccFollowNode1" presStyleIdx="0" presStyleCnt="6">
        <dgm:presLayoutVars>
          <dgm:bulletEnabled val="1"/>
        </dgm:presLayoutVars>
      </dgm:prSet>
      <dgm:spPr/>
    </dgm:pt>
    <dgm:pt modelId="{3868DF23-2F4F-4E4F-AC09-8ED5B4640EF9}" type="pres">
      <dgm:prSet presAssocID="{0BD896AF-2156-430D-B35A-B42FBB6B4A0C}" presName="childTextBox" presStyleLbl="fgAccFollowNode1" presStyleIdx="1" presStyleCnt="6">
        <dgm:presLayoutVars>
          <dgm:bulletEnabled val="1"/>
        </dgm:presLayoutVars>
      </dgm:prSet>
      <dgm:spPr/>
    </dgm:pt>
    <dgm:pt modelId="{74A6722A-A64B-4F6A-86D7-7FC4E3802A9E}" type="pres">
      <dgm:prSet presAssocID="{6B8DE8D9-B849-4164-BFEE-A3379F9AB71C}" presName="childTextBox" presStyleLbl="fgAccFollowNode1" presStyleIdx="2" presStyleCnt="6">
        <dgm:presLayoutVars>
          <dgm:bulletEnabled val="1"/>
        </dgm:presLayoutVars>
      </dgm:prSet>
      <dgm:spPr/>
    </dgm:pt>
    <dgm:pt modelId="{1CA6A956-CC8D-4D2A-9D34-FA97E34EDA8E}" type="pres">
      <dgm:prSet presAssocID="{C5A9B5A0-14B3-4304-92A8-609853EDC745}" presName="childTextBox" presStyleLbl="fgAccFollowNode1" presStyleIdx="3" presStyleCnt="6">
        <dgm:presLayoutVars>
          <dgm:bulletEnabled val="1"/>
        </dgm:presLayoutVars>
      </dgm:prSet>
      <dgm:spPr/>
    </dgm:pt>
    <dgm:pt modelId="{BE57F274-5AB6-4F0A-9D06-96DA9E666220}" type="pres">
      <dgm:prSet presAssocID="{8E1395DF-43C4-45A6-BD28-BB7B4CD3F2EC}" presName="childTextBox" presStyleLbl="fgAccFollowNode1" presStyleIdx="4" presStyleCnt="6">
        <dgm:presLayoutVars>
          <dgm:bulletEnabled val="1"/>
        </dgm:presLayoutVars>
      </dgm:prSet>
      <dgm:spPr/>
    </dgm:pt>
    <dgm:pt modelId="{C307E739-75B4-45BC-B36B-29D799DF7E86}" type="pres">
      <dgm:prSet presAssocID="{2339FBAA-C5BD-48A6-8955-5AF9C5F7C0AC}" presName="sp" presStyleCnt="0"/>
      <dgm:spPr/>
    </dgm:pt>
    <dgm:pt modelId="{88714354-F86B-4222-803C-7681CCDA448B}" type="pres">
      <dgm:prSet presAssocID="{E28E2033-4BD4-4971-8CDF-602296AEEDE7}" presName="arrowAndChildren" presStyleCnt="0"/>
      <dgm:spPr/>
    </dgm:pt>
    <dgm:pt modelId="{4A369ABA-AAD9-4039-BFA9-0CCC32D31F8D}" type="pres">
      <dgm:prSet presAssocID="{E28E2033-4BD4-4971-8CDF-602296AEEDE7}" presName="parentTextArrow" presStyleLbl="node1" presStyleIdx="1" presStyleCnt="3"/>
      <dgm:spPr/>
    </dgm:pt>
    <dgm:pt modelId="{EC94F3C5-42CB-4F55-8357-542713FDD2CE}" type="pres">
      <dgm:prSet presAssocID="{D4F6C449-FEE7-49B3-917D-94348CE8BA2B}" presName="sp" presStyleCnt="0"/>
      <dgm:spPr/>
    </dgm:pt>
    <dgm:pt modelId="{72262CE7-6ABB-471B-B455-B67D5BFE2F67}" type="pres">
      <dgm:prSet presAssocID="{6C958C39-284C-47AB-9E61-43A13D559B54}" presName="arrowAndChildren" presStyleCnt="0"/>
      <dgm:spPr/>
    </dgm:pt>
    <dgm:pt modelId="{25362C22-33A9-4130-B1EF-1D49469664D4}" type="pres">
      <dgm:prSet presAssocID="{6C958C39-284C-47AB-9E61-43A13D559B54}" presName="parentTextArrow" presStyleLbl="node1" presStyleIdx="1" presStyleCnt="3"/>
      <dgm:spPr/>
    </dgm:pt>
    <dgm:pt modelId="{91EAA2E5-1008-418B-B585-71E24E7FFD02}" type="pres">
      <dgm:prSet presAssocID="{6C958C39-284C-47AB-9E61-43A13D559B54}" presName="arrow" presStyleLbl="node1" presStyleIdx="2" presStyleCnt="3"/>
      <dgm:spPr/>
    </dgm:pt>
    <dgm:pt modelId="{83BC3187-186E-4543-8A67-EF01743E33B9}" type="pres">
      <dgm:prSet presAssocID="{6C958C39-284C-47AB-9E61-43A13D559B54}" presName="descendantArrow" presStyleCnt="0"/>
      <dgm:spPr/>
    </dgm:pt>
    <dgm:pt modelId="{45B977C8-770D-4049-9359-F691B57F7052}" type="pres">
      <dgm:prSet presAssocID="{29AABD5A-EB50-4BBC-BA1C-252DB904885D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4038B405-64F1-434E-96C6-0A2AF18EB7CF}" srcId="{F793D59F-31FB-4AD7-8D44-F269EF7C539B}" destId="{6B8DE8D9-B849-4164-BFEE-A3379F9AB71C}" srcOrd="2" destOrd="0" parTransId="{B2D03B77-0077-4EFD-A501-43C79FA02A70}" sibTransId="{E7B7C8D8-9B17-4883-8166-81F787FBE0E7}"/>
    <dgm:cxn modelId="{B31E7F09-56A7-456B-B2A6-916CF33D2A0A}" type="presOf" srcId="{29AABD5A-EB50-4BBC-BA1C-252DB904885D}" destId="{45B977C8-770D-4049-9359-F691B57F7052}" srcOrd="0" destOrd="0" presId="urn:microsoft.com/office/officeart/2005/8/layout/process4"/>
    <dgm:cxn modelId="{DEB24410-E877-49C6-96E3-B9A106F3F0DE}" type="presOf" srcId="{1431E1B0-37B1-4189-8D17-2C7DC300B999}" destId="{F5C9EC82-23C0-4C2A-8AFC-131BE18E58B7}" srcOrd="0" destOrd="0" presId="urn:microsoft.com/office/officeart/2005/8/layout/process4"/>
    <dgm:cxn modelId="{03691712-6EAB-4A81-A5D3-83AA5D24D4D1}" type="presOf" srcId="{F793D59F-31FB-4AD7-8D44-F269EF7C539B}" destId="{D00EDA8E-1ED1-41CE-A5A2-2C8927E13A48}" srcOrd="1" destOrd="0" presId="urn:microsoft.com/office/officeart/2005/8/layout/process4"/>
    <dgm:cxn modelId="{92ADD428-933F-4DC4-8A97-0CF0F49CE9AE}" srcId="{F793D59F-31FB-4AD7-8D44-F269EF7C539B}" destId="{0BD896AF-2156-430D-B35A-B42FBB6B4A0C}" srcOrd="1" destOrd="0" parTransId="{544C8CCF-70D9-43A1-A160-113CB140D546}" sibTransId="{25AB61B2-222C-4780-901D-C18B1E49F972}"/>
    <dgm:cxn modelId="{DBEDF82B-A5B5-44E7-95C7-2CAAD1084068}" srcId="{F793D59F-31FB-4AD7-8D44-F269EF7C539B}" destId="{1431E1B0-37B1-4189-8D17-2C7DC300B999}" srcOrd="0" destOrd="0" parTransId="{CC9A5BF8-083F-46BC-86C5-AF1F4E684C30}" sibTransId="{D11EA904-CFD1-4DC4-B62A-D2D5AB77699E}"/>
    <dgm:cxn modelId="{E7F8D062-C457-4F88-B94A-913CC04F220A}" srcId="{675720B4-7926-4C95-BF82-925F1EA202B4}" destId="{6C958C39-284C-47AB-9E61-43A13D559B54}" srcOrd="0" destOrd="0" parTransId="{288D57FF-5E49-4B9F-91D9-D0F68E1E975B}" sibTransId="{D4F6C449-FEE7-49B3-917D-94348CE8BA2B}"/>
    <dgm:cxn modelId="{3E0D4863-7F0E-4191-A195-8B49DDAFBC51}" type="presOf" srcId="{6B8DE8D9-B849-4164-BFEE-A3379F9AB71C}" destId="{74A6722A-A64B-4F6A-86D7-7FC4E3802A9E}" srcOrd="0" destOrd="0" presId="urn:microsoft.com/office/officeart/2005/8/layout/process4"/>
    <dgm:cxn modelId="{736FB948-AE5A-4804-9C6A-CAFAF5C81403}" srcId="{F793D59F-31FB-4AD7-8D44-F269EF7C539B}" destId="{C5A9B5A0-14B3-4304-92A8-609853EDC745}" srcOrd="3" destOrd="0" parTransId="{685BE738-5FE0-43D8-8686-91638E34E2B6}" sibTransId="{3EC26746-94D7-48A9-9546-0D5B748A808E}"/>
    <dgm:cxn modelId="{8475AB6B-71D1-4AAD-A496-281D935281DE}" type="presOf" srcId="{F793D59F-31FB-4AD7-8D44-F269EF7C539B}" destId="{18314DF2-7714-4D6B-94B7-8701CC8B22BE}" srcOrd="0" destOrd="0" presId="urn:microsoft.com/office/officeart/2005/8/layout/process4"/>
    <dgm:cxn modelId="{D5024876-3EBB-40CC-ABBC-E9BF88AD860F}" srcId="{F793D59F-31FB-4AD7-8D44-F269EF7C539B}" destId="{8E1395DF-43C4-45A6-BD28-BB7B4CD3F2EC}" srcOrd="4" destOrd="0" parTransId="{F67335ED-16BF-4132-91A8-3775F7FAC9EB}" sibTransId="{1AE142D3-500C-4AA0-85B0-1EC540DB303E}"/>
    <dgm:cxn modelId="{B947B677-F26A-442D-BF6A-971AE8917EAA}" type="presOf" srcId="{8E1395DF-43C4-45A6-BD28-BB7B4CD3F2EC}" destId="{BE57F274-5AB6-4F0A-9D06-96DA9E666220}" srcOrd="0" destOrd="0" presId="urn:microsoft.com/office/officeart/2005/8/layout/process4"/>
    <dgm:cxn modelId="{F692037B-40D1-49EE-8B82-29F1CC27B024}" srcId="{675720B4-7926-4C95-BF82-925F1EA202B4}" destId="{E28E2033-4BD4-4971-8CDF-602296AEEDE7}" srcOrd="1" destOrd="0" parTransId="{542EDB62-E6A2-4682-A06B-C20792E21F10}" sibTransId="{2339FBAA-C5BD-48A6-8955-5AF9C5F7C0AC}"/>
    <dgm:cxn modelId="{52DCDE94-31D9-4D71-AEBF-EE59F3367C7D}" type="presOf" srcId="{6C958C39-284C-47AB-9E61-43A13D559B54}" destId="{91EAA2E5-1008-418B-B585-71E24E7FFD02}" srcOrd="1" destOrd="0" presId="urn:microsoft.com/office/officeart/2005/8/layout/process4"/>
    <dgm:cxn modelId="{63681599-C2B2-44E0-94BC-9EA8FDEB5167}" type="presOf" srcId="{C5A9B5A0-14B3-4304-92A8-609853EDC745}" destId="{1CA6A956-CC8D-4D2A-9D34-FA97E34EDA8E}" srcOrd="0" destOrd="0" presId="urn:microsoft.com/office/officeart/2005/8/layout/process4"/>
    <dgm:cxn modelId="{BD6FDB9C-8BE4-40DE-8D00-93679ECAC368}" srcId="{675720B4-7926-4C95-BF82-925F1EA202B4}" destId="{F793D59F-31FB-4AD7-8D44-F269EF7C539B}" srcOrd="2" destOrd="0" parTransId="{2B577297-9A6D-45DA-8AFF-88EC09A3D3B6}" sibTransId="{03ACFF4C-D99D-486C-BD2C-91EF49470C2D}"/>
    <dgm:cxn modelId="{12D299A1-6F44-43F8-BD60-4D8C8F8B4360}" type="presOf" srcId="{6C958C39-284C-47AB-9E61-43A13D559B54}" destId="{25362C22-33A9-4130-B1EF-1D49469664D4}" srcOrd="0" destOrd="0" presId="urn:microsoft.com/office/officeart/2005/8/layout/process4"/>
    <dgm:cxn modelId="{36BCC7BF-1EA7-4014-B957-80DCBE947210}" type="presOf" srcId="{0BD896AF-2156-430D-B35A-B42FBB6B4A0C}" destId="{3868DF23-2F4F-4E4F-AC09-8ED5B4640EF9}" srcOrd="0" destOrd="0" presId="urn:microsoft.com/office/officeart/2005/8/layout/process4"/>
    <dgm:cxn modelId="{45CB7DDE-2C38-4BB8-8FCF-278EA1DC31AE}" type="presOf" srcId="{675720B4-7926-4C95-BF82-925F1EA202B4}" destId="{466F8AA3-72E0-4447-BD33-A8FFF90F696C}" srcOrd="0" destOrd="0" presId="urn:microsoft.com/office/officeart/2005/8/layout/process4"/>
    <dgm:cxn modelId="{1BE049F7-C86F-41AD-9B4E-C394247668A9}" type="presOf" srcId="{E28E2033-4BD4-4971-8CDF-602296AEEDE7}" destId="{4A369ABA-AAD9-4039-BFA9-0CCC32D31F8D}" srcOrd="0" destOrd="0" presId="urn:microsoft.com/office/officeart/2005/8/layout/process4"/>
    <dgm:cxn modelId="{F76EA8F7-F095-49FF-82B1-FCE52F06DE78}" srcId="{6C958C39-284C-47AB-9E61-43A13D559B54}" destId="{29AABD5A-EB50-4BBC-BA1C-252DB904885D}" srcOrd="0" destOrd="0" parTransId="{3B90D161-9877-4184-A336-217128B17A7C}" sibTransId="{22DBF16F-453C-44E6-8616-F9D71E7C8484}"/>
    <dgm:cxn modelId="{9F15794C-FE77-42BD-86F5-CE7AB2AA2064}" type="presParOf" srcId="{466F8AA3-72E0-4447-BD33-A8FFF90F696C}" destId="{2D3FAC12-2D9A-4197-9779-DD96F6720623}" srcOrd="0" destOrd="0" presId="urn:microsoft.com/office/officeart/2005/8/layout/process4"/>
    <dgm:cxn modelId="{BECF1986-B4AE-4D7E-8FC1-935E490F788C}" type="presParOf" srcId="{2D3FAC12-2D9A-4197-9779-DD96F6720623}" destId="{18314DF2-7714-4D6B-94B7-8701CC8B22BE}" srcOrd="0" destOrd="0" presId="urn:microsoft.com/office/officeart/2005/8/layout/process4"/>
    <dgm:cxn modelId="{6F1192A0-38C5-4864-8FA5-D38C46A2C401}" type="presParOf" srcId="{2D3FAC12-2D9A-4197-9779-DD96F6720623}" destId="{D00EDA8E-1ED1-41CE-A5A2-2C8927E13A48}" srcOrd="1" destOrd="0" presId="urn:microsoft.com/office/officeart/2005/8/layout/process4"/>
    <dgm:cxn modelId="{515EC9A6-41C0-4447-8705-15CEC2367F61}" type="presParOf" srcId="{2D3FAC12-2D9A-4197-9779-DD96F6720623}" destId="{253C94C0-5E29-479D-9FA0-5BBD0AEE8806}" srcOrd="2" destOrd="0" presId="urn:microsoft.com/office/officeart/2005/8/layout/process4"/>
    <dgm:cxn modelId="{C98003EA-4D8E-4167-B1B8-45AE8EE5AEAD}" type="presParOf" srcId="{253C94C0-5E29-479D-9FA0-5BBD0AEE8806}" destId="{F5C9EC82-23C0-4C2A-8AFC-131BE18E58B7}" srcOrd="0" destOrd="0" presId="urn:microsoft.com/office/officeart/2005/8/layout/process4"/>
    <dgm:cxn modelId="{EA7CAF6A-86C2-4F8E-B34A-A17E3C264254}" type="presParOf" srcId="{253C94C0-5E29-479D-9FA0-5BBD0AEE8806}" destId="{3868DF23-2F4F-4E4F-AC09-8ED5B4640EF9}" srcOrd="1" destOrd="0" presId="urn:microsoft.com/office/officeart/2005/8/layout/process4"/>
    <dgm:cxn modelId="{D9849EFC-EFC4-4B76-B2E6-414BFB47259F}" type="presParOf" srcId="{253C94C0-5E29-479D-9FA0-5BBD0AEE8806}" destId="{74A6722A-A64B-4F6A-86D7-7FC4E3802A9E}" srcOrd="2" destOrd="0" presId="urn:microsoft.com/office/officeart/2005/8/layout/process4"/>
    <dgm:cxn modelId="{120B8BEC-8C0F-4C1D-A122-B972D0F72F01}" type="presParOf" srcId="{253C94C0-5E29-479D-9FA0-5BBD0AEE8806}" destId="{1CA6A956-CC8D-4D2A-9D34-FA97E34EDA8E}" srcOrd="3" destOrd="0" presId="urn:microsoft.com/office/officeart/2005/8/layout/process4"/>
    <dgm:cxn modelId="{852C9FC2-5355-4A38-A05F-DD9F7AE8B2FE}" type="presParOf" srcId="{253C94C0-5E29-479D-9FA0-5BBD0AEE8806}" destId="{BE57F274-5AB6-4F0A-9D06-96DA9E666220}" srcOrd="4" destOrd="0" presId="urn:microsoft.com/office/officeart/2005/8/layout/process4"/>
    <dgm:cxn modelId="{FF12DD82-99CA-49B5-A5B8-0EAFC815DBD8}" type="presParOf" srcId="{466F8AA3-72E0-4447-BD33-A8FFF90F696C}" destId="{C307E739-75B4-45BC-B36B-29D799DF7E86}" srcOrd="1" destOrd="0" presId="urn:microsoft.com/office/officeart/2005/8/layout/process4"/>
    <dgm:cxn modelId="{0379E20F-A582-4907-8A58-7072E2A8EBDD}" type="presParOf" srcId="{466F8AA3-72E0-4447-BD33-A8FFF90F696C}" destId="{88714354-F86B-4222-803C-7681CCDA448B}" srcOrd="2" destOrd="0" presId="urn:microsoft.com/office/officeart/2005/8/layout/process4"/>
    <dgm:cxn modelId="{A1C46B9D-52E5-4A52-A48E-052EF519EF10}" type="presParOf" srcId="{88714354-F86B-4222-803C-7681CCDA448B}" destId="{4A369ABA-AAD9-4039-BFA9-0CCC32D31F8D}" srcOrd="0" destOrd="0" presId="urn:microsoft.com/office/officeart/2005/8/layout/process4"/>
    <dgm:cxn modelId="{230C1BDE-70A8-45C3-8B1F-0395E2587611}" type="presParOf" srcId="{466F8AA3-72E0-4447-BD33-A8FFF90F696C}" destId="{EC94F3C5-42CB-4F55-8357-542713FDD2CE}" srcOrd="3" destOrd="0" presId="urn:microsoft.com/office/officeart/2005/8/layout/process4"/>
    <dgm:cxn modelId="{8CCD127E-1CC1-444A-A52C-E9B7CC6F5733}" type="presParOf" srcId="{466F8AA3-72E0-4447-BD33-A8FFF90F696C}" destId="{72262CE7-6ABB-471B-B455-B67D5BFE2F67}" srcOrd="4" destOrd="0" presId="urn:microsoft.com/office/officeart/2005/8/layout/process4"/>
    <dgm:cxn modelId="{EE8B0477-BC9F-4850-BB23-A5554934BAEB}" type="presParOf" srcId="{72262CE7-6ABB-471B-B455-B67D5BFE2F67}" destId="{25362C22-33A9-4130-B1EF-1D49469664D4}" srcOrd="0" destOrd="0" presId="urn:microsoft.com/office/officeart/2005/8/layout/process4"/>
    <dgm:cxn modelId="{CAFA1B4F-7F85-428C-B559-194754044495}" type="presParOf" srcId="{72262CE7-6ABB-471B-B455-B67D5BFE2F67}" destId="{91EAA2E5-1008-418B-B585-71E24E7FFD02}" srcOrd="1" destOrd="0" presId="urn:microsoft.com/office/officeart/2005/8/layout/process4"/>
    <dgm:cxn modelId="{84FB8959-09FA-48A4-B0BF-22B207542580}" type="presParOf" srcId="{72262CE7-6ABB-471B-B455-B67D5BFE2F67}" destId="{83BC3187-186E-4543-8A67-EF01743E33B9}" srcOrd="2" destOrd="0" presId="urn:microsoft.com/office/officeart/2005/8/layout/process4"/>
    <dgm:cxn modelId="{800C1930-55C5-4334-B83F-9AF4D1DF3C43}" type="presParOf" srcId="{83BC3187-186E-4543-8A67-EF01743E33B9}" destId="{45B977C8-770D-4049-9359-F691B57F705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8C3D48-2BFF-4EEC-8E73-0DBD4F5210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4B3F56A-621C-493B-A5D8-1773DE0876FD}">
      <dgm:prSet/>
      <dgm:spPr/>
      <dgm:t>
        <a:bodyPr/>
        <a:lstStyle/>
        <a:p>
          <a:r>
            <a:rPr lang="en-US"/>
            <a:t>Control the appearance of element borders </a:t>
          </a:r>
        </a:p>
      </dgm:t>
    </dgm:pt>
    <dgm:pt modelId="{1D8FE2E4-0660-4795-9F29-B8626660214F}" type="parTrans" cxnId="{70731250-E6F5-451B-9791-9040B4CC0451}">
      <dgm:prSet/>
      <dgm:spPr/>
      <dgm:t>
        <a:bodyPr/>
        <a:lstStyle/>
        <a:p>
          <a:endParaRPr lang="en-US"/>
        </a:p>
      </dgm:t>
    </dgm:pt>
    <dgm:pt modelId="{0AEE0875-EFD1-44BE-B11D-977A635CE32A}" type="sibTrans" cxnId="{70731250-E6F5-451B-9791-9040B4CC0451}">
      <dgm:prSet/>
      <dgm:spPr/>
      <dgm:t>
        <a:bodyPr/>
        <a:lstStyle/>
        <a:p>
          <a:endParaRPr lang="en-US"/>
        </a:p>
      </dgm:t>
    </dgm:pt>
    <dgm:pt modelId="{453CBC68-8919-49D2-8E0B-D53723FC09E2}">
      <dgm:prSet/>
      <dgm:spPr/>
      <dgm:t>
        <a:bodyPr/>
        <a:lstStyle/>
        <a:p>
          <a:r>
            <a:rPr lang="en-US"/>
            <a:t>Border displays between the margin and the padding</a:t>
          </a:r>
        </a:p>
      </dgm:t>
    </dgm:pt>
    <dgm:pt modelId="{CEDB5169-AAB6-4EA6-9BD8-F01B36EBDFA0}" type="parTrans" cxnId="{A8698EA3-271A-480D-8560-D439EC8DB226}">
      <dgm:prSet/>
      <dgm:spPr/>
      <dgm:t>
        <a:bodyPr/>
        <a:lstStyle/>
        <a:p>
          <a:endParaRPr lang="en-US"/>
        </a:p>
      </dgm:t>
    </dgm:pt>
    <dgm:pt modelId="{45A4E617-33D8-4572-954F-0520B2049914}" type="sibTrans" cxnId="{A8698EA3-271A-480D-8560-D439EC8DB226}">
      <dgm:prSet/>
      <dgm:spPr/>
      <dgm:t>
        <a:bodyPr/>
        <a:lstStyle/>
        <a:p>
          <a:endParaRPr lang="en-US"/>
        </a:p>
      </dgm:t>
    </dgm:pt>
    <dgm:pt modelId="{326248FE-8FE8-4667-B44C-2E893289DB30}">
      <dgm:prSet/>
      <dgm:spPr/>
      <dgm:t>
        <a:bodyPr/>
        <a:lstStyle/>
        <a:p>
          <a:r>
            <a:rPr lang="en-US"/>
            <a:t>There are five basic border properties:</a:t>
          </a:r>
        </a:p>
      </dgm:t>
    </dgm:pt>
    <dgm:pt modelId="{7204FA0A-C0BA-4D7D-A3A9-F3739699FC1E}" type="parTrans" cxnId="{8F73AF35-232A-4DBD-9C5E-9BB6724C73B4}">
      <dgm:prSet/>
      <dgm:spPr/>
      <dgm:t>
        <a:bodyPr/>
        <a:lstStyle/>
        <a:p>
          <a:endParaRPr lang="en-US"/>
        </a:p>
      </dgm:t>
    </dgm:pt>
    <dgm:pt modelId="{9D8D9FB9-533B-45D3-91F7-6ED19C1880F5}" type="sibTrans" cxnId="{8F73AF35-232A-4DBD-9C5E-9BB6724C73B4}">
      <dgm:prSet/>
      <dgm:spPr/>
      <dgm:t>
        <a:bodyPr/>
        <a:lstStyle/>
        <a:p>
          <a:endParaRPr lang="en-US"/>
        </a:p>
      </dgm:t>
    </dgm:pt>
    <dgm:pt modelId="{79A6D2AB-9627-4915-9CB5-8E4737409589}">
      <dgm:prSet/>
      <dgm:spPr/>
      <dgm:t>
        <a:bodyPr/>
        <a:lstStyle/>
        <a:p>
          <a:r>
            <a:rPr lang="en-US"/>
            <a:t>border</a:t>
          </a:r>
        </a:p>
      </dgm:t>
    </dgm:pt>
    <dgm:pt modelId="{81C0FDE7-7A49-48A7-8161-E3D247DEE8B3}" type="parTrans" cxnId="{4C99C6A2-E6AA-436E-9D79-D611CE7CEF0D}">
      <dgm:prSet/>
      <dgm:spPr/>
      <dgm:t>
        <a:bodyPr/>
        <a:lstStyle/>
        <a:p>
          <a:endParaRPr lang="en-US"/>
        </a:p>
      </dgm:t>
    </dgm:pt>
    <dgm:pt modelId="{4E3E79A0-7551-4C93-918E-BCFBCF3BF44A}" type="sibTrans" cxnId="{4C99C6A2-E6AA-436E-9D79-D611CE7CEF0D}">
      <dgm:prSet/>
      <dgm:spPr/>
      <dgm:t>
        <a:bodyPr/>
        <a:lstStyle/>
        <a:p>
          <a:endParaRPr lang="en-US"/>
        </a:p>
      </dgm:t>
    </dgm:pt>
    <dgm:pt modelId="{939E7005-0044-4D67-B787-CAB10CF4C750}">
      <dgm:prSet/>
      <dgm:spPr/>
      <dgm:t>
        <a:bodyPr/>
        <a:lstStyle/>
        <a:p>
          <a:r>
            <a:rPr lang="en-US"/>
            <a:t>border-top</a:t>
          </a:r>
        </a:p>
      </dgm:t>
    </dgm:pt>
    <dgm:pt modelId="{B821FEF3-7D10-4754-9297-71BCF68BCCFC}" type="parTrans" cxnId="{CBA0310B-FC13-4A90-8E1B-67518868688A}">
      <dgm:prSet/>
      <dgm:spPr/>
      <dgm:t>
        <a:bodyPr/>
        <a:lstStyle/>
        <a:p>
          <a:endParaRPr lang="en-US"/>
        </a:p>
      </dgm:t>
    </dgm:pt>
    <dgm:pt modelId="{844CFE92-8434-4568-B4D7-D8506BB42716}" type="sibTrans" cxnId="{CBA0310B-FC13-4A90-8E1B-67518868688A}">
      <dgm:prSet/>
      <dgm:spPr/>
      <dgm:t>
        <a:bodyPr/>
        <a:lstStyle/>
        <a:p>
          <a:endParaRPr lang="en-US"/>
        </a:p>
      </dgm:t>
    </dgm:pt>
    <dgm:pt modelId="{B2C7F7D9-8BE3-4AAE-9030-387C2DDE2A3F}">
      <dgm:prSet/>
      <dgm:spPr/>
      <dgm:t>
        <a:bodyPr/>
        <a:lstStyle/>
        <a:p>
          <a:r>
            <a:rPr lang="en-US"/>
            <a:t>border-right</a:t>
          </a:r>
        </a:p>
      </dgm:t>
    </dgm:pt>
    <dgm:pt modelId="{1EE59129-2088-4FA4-8F27-27F0D6360487}" type="parTrans" cxnId="{1C4FF53F-40DE-4EF2-9A25-FAD15B71AC15}">
      <dgm:prSet/>
      <dgm:spPr/>
      <dgm:t>
        <a:bodyPr/>
        <a:lstStyle/>
        <a:p>
          <a:endParaRPr lang="en-US"/>
        </a:p>
      </dgm:t>
    </dgm:pt>
    <dgm:pt modelId="{67EBDF40-9A13-4627-99DF-928537AD503F}" type="sibTrans" cxnId="{1C4FF53F-40DE-4EF2-9A25-FAD15B71AC15}">
      <dgm:prSet/>
      <dgm:spPr/>
      <dgm:t>
        <a:bodyPr/>
        <a:lstStyle/>
        <a:p>
          <a:endParaRPr lang="en-US"/>
        </a:p>
      </dgm:t>
    </dgm:pt>
    <dgm:pt modelId="{8F93310E-5A37-42E8-A7BF-81ACCE240A60}">
      <dgm:prSet/>
      <dgm:spPr/>
      <dgm:t>
        <a:bodyPr/>
        <a:lstStyle/>
        <a:p>
          <a:r>
            <a:rPr lang="en-US"/>
            <a:t>border-bottom</a:t>
          </a:r>
        </a:p>
      </dgm:t>
    </dgm:pt>
    <dgm:pt modelId="{59DC4C0F-1D76-481F-80F6-1B0FAEE685A0}" type="parTrans" cxnId="{B55E91A9-8565-4C85-8CCB-1495B5CA3861}">
      <dgm:prSet/>
      <dgm:spPr/>
      <dgm:t>
        <a:bodyPr/>
        <a:lstStyle/>
        <a:p>
          <a:endParaRPr lang="en-US"/>
        </a:p>
      </dgm:t>
    </dgm:pt>
    <dgm:pt modelId="{9AB3CEBC-4352-4C69-A4FD-DB1AC23683CD}" type="sibTrans" cxnId="{B55E91A9-8565-4C85-8CCB-1495B5CA3861}">
      <dgm:prSet/>
      <dgm:spPr/>
      <dgm:t>
        <a:bodyPr/>
        <a:lstStyle/>
        <a:p>
          <a:endParaRPr lang="en-US"/>
        </a:p>
      </dgm:t>
    </dgm:pt>
    <dgm:pt modelId="{D4171778-A395-4BF8-9AFD-4D9ADB2F52CD}">
      <dgm:prSet/>
      <dgm:spPr/>
      <dgm:t>
        <a:bodyPr/>
        <a:lstStyle/>
        <a:p>
          <a:r>
            <a:rPr lang="en-US"/>
            <a:t>border-left</a:t>
          </a:r>
        </a:p>
      </dgm:t>
    </dgm:pt>
    <dgm:pt modelId="{2E8F2FFF-0BD8-4730-AA82-8C87454C64AF}" type="parTrans" cxnId="{81D7D824-9FC4-4979-BA00-08C3DA3CC8F2}">
      <dgm:prSet/>
      <dgm:spPr/>
      <dgm:t>
        <a:bodyPr/>
        <a:lstStyle/>
        <a:p>
          <a:endParaRPr lang="en-US"/>
        </a:p>
      </dgm:t>
    </dgm:pt>
    <dgm:pt modelId="{8E297BC3-F6E8-4BBF-B8D8-9B132DF113AC}" type="sibTrans" cxnId="{81D7D824-9FC4-4979-BA00-08C3DA3CC8F2}">
      <dgm:prSet/>
      <dgm:spPr/>
      <dgm:t>
        <a:bodyPr/>
        <a:lstStyle/>
        <a:p>
          <a:endParaRPr lang="en-US"/>
        </a:p>
      </dgm:t>
    </dgm:pt>
    <dgm:pt modelId="{60B24CD9-71A5-428C-9AE1-981566BBF0F7}">
      <dgm:prSet/>
      <dgm:spPr/>
      <dgm:t>
        <a:bodyPr/>
        <a:lstStyle/>
        <a:p>
          <a:r>
            <a:rPr lang="en-US"/>
            <a:t>A typical border style rule:</a:t>
          </a:r>
        </a:p>
      </dgm:t>
    </dgm:pt>
    <dgm:pt modelId="{2891030E-37C1-47CC-A7C4-44BFBC0D2CC1}" type="parTrans" cxnId="{73CAD053-B831-406A-950A-32017C99F7F4}">
      <dgm:prSet/>
      <dgm:spPr/>
      <dgm:t>
        <a:bodyPr/>
        <a:lstStyle/>
        <a:p>
          <a:endParaRPr lang="en-US"/>
        </a:p>
      </dgm:t>
    </dgm:pt>
    <dgm:pt modelId="{184A4105-95FB-4457-8FEC-86393A413667}" type="sibTrans" cxnId="{73CAD053-B831-406A-950A-32017C99F7F4}">
      <dgm:prSet/>
      <dgm:spPr/>
      <dgm:t>
        <a:bodyPr/>
        <a:lstStyle/>
        <a:p>
          <a:endParaRPr lang="en-US"/>
        </a:p>
      </dgm:t>
    </dgm:pt>
    <dgm:pt modelId="{A46D1953-0A2D-4D55-9B93-2C2CA374D1F0}">
      <dgm:prSet/>
      <dgm:spPr/>
      <dgm:t>
        <a:bodyPr/>
        <a:lstStyle/>
        <a:p>
          <a:r>
            <a:rPr lang="en-US"/>
            <a:t>border {solid thin black}</a:t>
          </a:r>
        </a:p>
      </dgm:t>
    </dgm:pt>
    <dgm:pt modelId="{6436DEDE-1FAD-47EE-9DC2-BB7704209784}" type="parTrans" cxnId="{A9665A4E-6E4D-4AD5-AADA-FA7889496A66}">
      <dgm:prSet/>
      <dgm:spPr/>
      <dgm:t>
        <a:bodyPr/>
        <a:lstStyle/>
        <a:p>
          <a:endParaRPr lang="en-US"/>
        </a:p>
      </dgm:t>
    </dgm:pt>
    <dgm:pt modelId="{39B9C2AC-F872-418C-A1C1-EDEE2A050D03}" type="sibTrans" cxnId="{A9665A4E-6E4D-4AD5-AADA-FA7889496A66}">
      <dgm:prSet/>
      <dgm:spPr/>
      <dgm:t>
        <a:bodyPr/>
        <a:lstStyle/>
        <a:p>
          <a:endParaRPr lang="en-US"/>
        </a:p>
      </dgm:t>
    </dgm:pt>
    <dgm:pt modelId="{76D52A30-16FC-4254-B659-64F522D5FB23}" type="pres">
      <dgm:prSet presAssocID="{4A8C3D48-2BFF-4EEC-8E73-0DBD4F521019}" presName="root" presStyleCnt="0">
        <dgm:presLayoutVars>
          <dgm:dir/>
          <dgm:resizeHandles val="exact"/>
        </dgm:presLayoutVars>
      </dgm:prSet>
      <dgm:spPr/>
    </dgm:pt>
    <dgm:pt modelId="{486CDBF2-AFA5-4A52-843E-C7F142D8A25A}" type="pres">
      <dgm:prSet presAssocID="{34B3F56A-621C-493B-A5D8-1773DE0876FD}" presName="compNode" presStyleCnt="0"/>
      <dgm:spPr/>
    </dgm:pt>
    <dgm:pt modelId="{66BDE1D0-858D-4CC1-AE59-36AF6A82DC79}" type="pres">
      <dgm:prSet presAssocID="{34B3F56A-621C-493B-A5D8-1773DE0876FD}" presName="bgRect" presStyleLbl="bgShp" presStyleIdx="0" presStyleCnt="4"/>
      <dgm:spPr/>
    </dgm:pt>
    <dgm:pt modelId="{8783231C-8D96-4600-AAF8-FC99E46E3279}" type="pres">
      <dgm:prSet presAssocID="{34B3F56A-621C-493B-A5D8-1773DE0876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8AF80E-2217-498A-9A75-80230FB54974}" type="pres">
      <dgm:prSet presAssocID="{34B3F56A-621C-493B-A5D8-1773DE0876FD}" presName="spaceRect" presStyleCnt="0"/>
      <dgm:spPr/>
    </dgm:pt>
    <dgm:pt modelId="{3138D440-B2F9-4E8F-BD66-E6C20CF2FE0B}" type="pres">
      <dgm:prSet presAssocID="{34B3F56A-621C-493B-A5D8-1773DE0876FD}" presName="parTx" presStyleLbl="revTx" presStyleIdx="0" presStyleCnt="6">
        <dgm:presLayoutVars>
          <dgm:chMax val="0"/>
          <dgm:chPref val="0"/>
        </dgm:presLayoutVars>
      </dgm:prSet>
      <dgm:spPr/>
    </dgm:pt>
    <dgm:pt modelId="{4CD94E2B-6C78-4E22-A420-3CD94CEBA423}" type="pres">
      <dgm:prSet presAssocID="{34B3F56A-621C-493B-A5D8-1773DE0876FD}" presName="desTx" presStyleLbl="revTx" presStyleIdx="1" presStyleCnt="6">
        <dgm:presLayoutVars/>
      </dgm:prSet>
      <dgm:spPr/>
    </dgm:pt>
    <dgm:pt modelId="{190A1E0C-D28C-4C07-B01A-12E7C86E59A0}" type="pres">
      <dgm:prSet presAssocID="{0AEE0875-EFD1-44BE-B11D-977A635CE32A}" presName="sibTrans" presStyleCnt="0"/>
      <dgm:spPr/>
    </dgm:pt>
    <dgm:pt modelId="{5B633AB1-C35A-49DF-AA4A-DB9A5F7F2A52}" type="pres">
      <dgm:prSet presAssocID="{326248FE-8FE8-4667-B44C-2E893289DB30}" presName="compNode" presStyleCnt="0"/>
      <dgm:spPr/>
    </dgm:pt>
    <dgm:pt modelId="{39EFBDB8-5148-4C5F-9B78-E16A41985093}" type="pres">
      <dgm:prSet presAssocID="{326248FE-8FE8-4667-B44C-2E893289DB30}" presName="bgRect" presStyleLbl="bgShp" presStyleIdx="1" presStyleCnt="4"/>
      <dgm:spPr/>
    </dgm:pt>
    <dgm:pt modelId="{9B610F47-6333-49F4-AD31-3733351EC7E7}" type="pres">
      <dgm:prSet presAssocID="{326248FE-8FE8-4667-B44C-2E893289DB3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B8BA3795-2E7F-4BA6-B5E1-D2A11EB3F957}" type="pres">
      <dgm:prSet presAssocID="{326248FE-8FE8-4667-B44C-2E893289DB30}" presName="spaceRect" presStyleCnt="0"/>
      <dgm:spPr/>
    </dgm:pt>
    <dgm:pt modelId="{8767023E-631E-4EC2-AF9B-1E980725878C}" type="pres">
      <dgm:prSet presAssocID="{326248FE-8FE8-4667-B44C-2E893289DB30}" presName="parTx" presStyleLbl="revTx" presStyleIdx="2" presStyleCnt="6">
        <dgm:presLayoutVars>
          <dgm:chMax val="0"/>
          <dgm:chPref val="0"/>
        </dgm:presLayoutVars>
      </dgm:prSet>
      <dgm:spPr/>
    </dgm:pt>
    <dgm:pt modelId="{BDEA376A-16BF-4B35-878B-0E824BC4AF9F}" type="pres">
      <dgm:prSet presAssocID="{326248FE-8FE8-4667-B44C-2E893289DB30}" presName="desTx" presStyleLbl="revTx" presStyleIdx="3" presStyleCnt="6">
        <dgm:presLayoutVars/>
      </dgm:prSet>
      <dgm:spPr/>
    </dgm:pt>
    <dgm:pt modelId="{FF9E4B4C-212F-4D79-BFFC-911B082E3E10}" type="pres">
      <dgm:prSet presAssocID="{9D8D9FB9-533B-45D3-91F7-6ED19C1880F5}" presName="sibTrans" presStyleCnt="0"/>
      <dgm:spPr/>
    </dgm:pt>
    <dgm:pt modelId="{4F07554A-1C14-47A0-9254-673C71C631C1}" type="pres">
      <dgm:prSet presAssocID="{60B24CD9-71A5-428C-9AE1-981566BBF0F7}" presName="compNode" presStyleCnt="0"/>
      <dgm:spPr/>
    </dgm:pt>
    <dgm:pt modelId="{9AF694D5-3EA3-484A-A932-1E2E472D495F}" type="pres">
      <dgm:prSet presAssocID="{60B24CD9-71A5-428C-9AE1-981566BBF0F7}" presName="bgRect" presStyleLbl="bgShp" presStyleIdx="2" presStyleCnt="4"/>
      <dgm:spPr/>
    </dgm:pt>
    <dgm:pt modelId="{DBAD49B8-7A34-4DBB-8241-FEC6010E32A2}" type="pres">
      <dgm:prSet presAssocID="{60B24CD9-71A5-428C-9AE1-981566BBF0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4C70F286-CB68-42BE-8E84-481C6BC0BBE2}" type="pres">
      <dgm:prSet presAssocID="{60B24CD9-71A5-428C-9AE1-981566BBF0F7}" presName="spaceRect" presStyleCnt="0"/>
      <dgm:spPr/>
    </dgm:pt>
    <dgm:pt modelId="{4A531536-C338-437F-9FD6-B125713AB513}" type="pres">
      <dgm:prSet presAssocID="{60B24CD9-71A5-428C-9AE1-981566BBF0F7}" presName="parTx" presStyleLbl="revTx" presStyleIdx="4" presStyleCnt="6">
        <dgm:presLayoutVars>
          <dgm:chMax val="0"/>
          <dgm:chPref val="0"/>
        </dgm:presLayoutVars>
      </dgm:prSet>
      <dgm:spPr/>
    </dgm:pt>
    <dgm:pt modelId="{92575DB0-62AF-4A01-8D46-A442B78AFDED}" type="pres">
      <dgm:prSet presAssocID="{184A4105-95FB-4457-8FEC-86393A413667}" presName="sibTrans" presStyleCnt="0"/>
      <dgm:spPr/>
    </dgm:pt>
    <dgm:pt modelId="{EAA87DE8-93AF-482F-9DBD-6E3C23255E3D}" type="pres">
      <dgm:prSet presAssocID="{A46D1953-0A2D-4D55-9B93-2C2CA374D1F0}" presName="compNode" presStyleCnt="0"/>
      <dgm:spPr/>
    </dgm:pt>
    <dgm:pt modelId="{EC3C49DE-72E9-48A2-9270-C3CA444DF633}" type="pres">
      <dgm:prSet presAssocID="{A46D1953-0A2D-4D55-9B93-2C2CA374D1F0}" presName="bgRect" presStyleLbl="bgShp" presStyleIdx="3" presStyleCnt="4"/>
      <dgm:spPr/>
    </dgm:pt>
    <dgm:pt modelId="{4C5693DB-0C10-4C5B-ADA0-E07708C0B8C2}" type="pres">
      <dgm:prSet presAssocID="{A46D1953-0A2D-4D55-9B93-2C2CA374D1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B01BA883-F91D-479A-B743-4A4888007651}" type="pres">
      <dgm:prSet presAssocID="{A46D1953-0A2D-4D55-9B93-2C2CA374D1F0}" presName="spaceRect" presStyleCnt="0"/>
      <dgm:spPr/>
    </dgm:pt>
    <dgm:pt modelId="{ED2C0A52-D337-4371-8898-A21905F0B6C5}" type="pres">
      <dgm:prSet presAssocID="{A46D1953-0A2D-4D55-9B93-2C2CA374D1F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A0310B-FC13-4A90-8E1B-67518868688A}" srcId="{326248FE-8FE8-4667-B44C-2E893289DB30}" destId="{939E7005-0044-4D67-B787-CAB10CF4C750}" srcOrd="1" destOrd="0" parTransId="{B821FEF3-7D10-4754-9297-71BCF68BCCFC}" sibTransId="{844CFE92-8434-4568-B4D7-D8506BB42716}"/>
    <dgm:cxn modelId="{C370A216-A0BD-4EFD-841B-DD24C411D26B}" type="presOf" srcId="{79A6D2AB-9627-4915-9CB5-8E4737409589}" destId="{BDEA376A-16BF-4B35-878B-0E824BC4AF9F}" srcOrd="0" destOrd="0" presId="urn:microsoft.com/office/officeart/2018/2/layout/IconVerticalSolidList"/>
    <dgm:cxn modelId="{81D7D824-9FC4-4979-BA00-08C3DA3CC8F2}" srcId="{326248FE-8FE8-4667-B44C-2E893289DB30}" destId="{D4171778-A395-4BF8-9AFD-4D9ADB2F52CD}" srcOrd="4" destOrd="0" parTransId="{2E8F2FFF-0BD8-4730-AA82-8C87454C64AF}" sibTransId="{8E297BC3-F6E8-4BBF-B8D8-9B132DF113AC}"/>
    <dgm:cxn modelId="{A4C81426-3FBD-4A5C-B200-C249689439C2}" type="presOf" srcId="{453CBC68-8919-49D2-8E0B-D53723FC09E2}" destId="{4CD94E2B-6C78-4E22-A420-3CD94CEBA423}" srcOrd="0" destOrd="0" presId="urn:microsoft.com/office/officeart/2018/2/layout/IconVerticalSolidList"/>
    <dgm:cxn modelId="{A6F2582F-A5EA-4E2C-859F-B679EB91AA3B}" type="presOf" srcId="{326248FE-8FE8-4667-B44C-2E893289DB30}" destId="{8767023E-631E-4EC2-AF9B-1E980725878C}" srcOrd="0" destOrd="0" presId="urn:microsoft.com/office/officeart/2018/2/layout/IconVerticalSolidList"/>
    <dgm:cxn modelId="{8F73AF35-232A-4DBD-9C5E-9BB6724C73B4}" srcId="{4A8C3D48-2BFF-4EEC-8E73-0DBD4F521019}" destId="{326248FE-8FE8-4667-B44C-2E893289DB30}" srcOrd="1" destOrd="0" parTransId="{7204FA0A-C0BA-4D7D-A3A9-F3739699FC1E}" sibTransId="{9D8D9FB9-533B-45D3-91F7-6ED19C1880F5}"/>
    <dgm:cxn modelId="{1C4FF53F-40DE-4EF2-9A25-FAD15B71AC15}" srcId="{326248FE-8FE8-4667-B44C-2E893289DB30}" destId="{B2C7F7D9-8BE3-4AAE-9030-387C2DDE2A3F}" srcOrd="2" destOrd="0" parTransId="{1EE59129-2088-4FA4-8F27-27F0D6360487}" sibTransId="{67EBDF40-9A13-4627-99DF-928537AD503F}"/>
    <dgm:cxn modelId="{A9665A4E-6E4D-4AD5-AADA-FA7889496A66}" srcId="{4A8C3D48-2BFF-4EEC-8E73-0DBD4F521019}" destId="{A46D1953-0A2D-4D55-9B93-2C2CA374D1F0}" srcOrd="3" destOrd="0" parTransId="{6436DEDE-1FAD-47EE-9DC2-BB7704209784}" sibTransId="{39B9C2AC-F872-418C-A1C1-EDEE2A050D03}"/>
    <dgm:cxn modelId="{70731250-E6F5-451B-9791-9040B4CC0451}" srcId="{4A8C3D48-2BFF-4EEC-8E73-0DBD4F521019}" destId="{34B3F56A-621C-493B-A5D8-1773DE0876FD}" srcOrd="0" destOrd="0" parTransId="{1D8FE2E4-0660-4795-9F29-B8626660214F}" sibTransId="{0AEE0875-EFD1-44BE-B11D-977A635CE32A}"/>
    <dgm:cxn modelId="{73CAD053-B831-406A-950A-32017C99F7F4}" srcId="{4A8C3D48-2BFF-4EEC-8E73-0DBD4F521019}" destId="{60B24CD9-71A5-428C-9AE1-981566BBF0F7}" srcOrd="2" destOrd="0" parTransId="{2891030E-37C1-47CC-A7C4-44BFBC0D2CC1}" sibTransId="{184A4105-95FB-4457-8FEC-86393A413667}"/>
    <dgm:cxn modelId="{795F1F8A-912B-4052-9014-96AFA2F8CCC8}" type="presOf" srcId="{939E7005-0044-4D67-B787-CAB10CF4C750}" destId="{BDEA376A-16BF-4B35-878B-0E824BC4AF9F}" srcOrd="0" destOrd="1" presId="urn:microsoft.com/office/officeart/2018/2/layout/IconVerticalSolidList"/>
    <dgm:cxn modelId="{F0413F96-7F61-4929-9802-D44127B92CF8}" type="presOf" srcId="{4A8C3D48-2BFF-4EEC-8E73-0DBD4F521019}" destId="{76D52A30-16FC-4254-B659-64F522D5FB23}" srcOrd="0" destOrd="0" presId="urn:microsoft.com/office/officeart/2018/2/layout/IconVerticalSolidList"/>
    <dgm:cxn modelId="{312BBA9D-3F87-4DB3-944E-DE68B36C0282}" type="presOf" srcId="{A46D1953-0A2D-4D55-9B93-2C2CA374D1F0}" destId="{ED2C0A52-D337-4371-8898-A21905F0B6C5}" srcOrd="0" destOrd="0" presId="urn:microsoft.com/office/officeart/2018/2/layout/IconVerticalSolidList"/>
    <dgm:cxn modelId="{4C99C6A2-E6AA-436E-9D79-D611CE7CEF0D}" srcId="{326248FE-8FE8-4667-B44C-2E893289DB30}" destId="{79A6D2AB-9627-4915-9CB5-8E4737409589}" srcOrd="0" destOrd="0" parTransId="{81C0FDE7-7A49-48A7-8161-E3D247DEE8B3}" sibTransId="{4E3E79A0-7551-4C93-918E-BCFBCF3BF44A}"/>
    <dgm:cxn modelId="{A8698EA3-271A-480D-8560-D439EC8DB226}" srcId="{34B3F56A-621C-493B-A5D8-1773DE0876FD}" destId="{453CBC68-8919-49D2-8E0B-D53723FC09E2}" srcOrd="0" destOrd="0" parTransId="{CEDB5169-AAB6-4EA6-9BD8-F01B36EBDFA0}" sibTransId="{45A4E617-33D8-4572-954F-0520B2049914}"/>
    <dgm:cxn modelId="{B55E91A9-8565-4C85-8CCB-1495B5CA3861}" srcId="{326248FE-8FE8-4667-B44C-2E893289DB30}" destId="{8F93310E-5A37-42E8-A7BF-81ACCE240A60}" srcOrd="3" destOrd="0" parTransId="{59DC4C0F-1D76-481F-80F6-1B0FAEE685A0}" sibTransId="{9AB3CEBC-4352-4C69-A4FD-DB1AC23683CD}"/>
    <dgm:cxn modelId="{5BA0D7A9-2835-4556-A384-99B1D7A6BC1A}" type="presOf" srcId="{D4171778-A395-4BF8-9AFD-4D9ADB2F52CD}" destId="{BDEA376A-16BF-4B35-878B-0E824BC4AF9F}" srcOrd="0" destOrd="4" presId="urn:microsoft.com/office/officeart/2018/2/layout/IconVerticalSolidList"/>
    <dgm:cxn modelId="{D3D382B2-2C75-4353-993A-AC7C37AA5BE4}" type="presOf" srcId="{60B24CD9-71A5-428C-9AE1-981566BBF0F7}" destId="{4A531536-C338-437F-9FD6-B125713AB513}" srcOrd="0" destOrd="0" presId="urn:microsoft.com/office/officeart/2018/2/layout/IconVerticalSolidList"/>
    <dgm:cxn modelId="{9F38ACC5-4774-4F7C-A97C-AD74A300069F}" type="presOf" srcId="{34B3F56A-621C-493B-A5D8-1773DE0876FD}" destId="{3138D440-B2F9-4E8F-BD66-E6C20CF2FE0B}" srcOrd="0" destOrd="0" presId="urn:microsoft.com/office/officeart/2018/2/layout/IconVerticalSolidList"/>
    <dgm:cxn modelId="{3D02BACD-EB7E-4D60-AC57-E627D176B936}" type="presOf" srcId="{8F93310E-5A37-42E8-A7BF-81ACCE240A60}" destId="{BDEA376A-16BF-4B35-878B-0E824BC4AF9F}" srcOrd="0" destOrd="3" presId="urn:microsoft.com/office/officeart/2018/2/layout/IconVerticalSolidList"/>
    <dgm:cxn modelId="{A584C7E7-F16E-49B6-94A7-B7B9EA642BA5}" type="presOf" srcId="{B2C7F7D9-8BE3-4AAE-9030-387C2DDE2A3F}" destId="{BDEA376A-16BF-4B35-878B-0E824BC4AF9F}" srcOrd="0" destOrd="2" presId="urn:microsoft.com/office/officeart/2018/2/layout/IconVerticalSolidList"/>
    <dgm:cxn modelId="{A6CC90F0-1EFF-4F48-B1DB-562262C6BDF2}" type="presParOf" srcId="{76D52A30-16FC-4254-B659-64F522D5FB23}" destId="{486CDBF2-AFA5-4A52-843E-C7F142D8A25A}" srcOrd="0" destOrd="0" presId="urn:microsoft.com/office/officeart/2018/2/layout/IconVerticalSolidList"/>
    <dgm:cxn modelId="{347D625A-04BB-43AF-9E8E-A9408F6BFAF7}" type="presParOf" srcId="{486CDBF2-AFA5-4A52-843E-C7F142D8A25A}" destId="{66BDE1D0-858D-4CC1-AE59-36AF6A82DC79}" srcOrd="0" destOrd="0" presId="urn:microsoft.com/office/officeart/2018/2/layout/IconVerticalSolidList"/>
    <dgm:cxn modelId="{F3EED491-5B53-434B-8BA7-EE5C9D7E2C32}" type="presParOf" srcId="{486CDBF2-AFA5-4A52-843E-C7F142D8A25A}" destId="{8783231C-8D96-4600-AAF8-FC99E46E3279}" srcOrd="1" destOrd="0" presId="urn:microsoft.com/office/officeart/2018/2/layout/IconVerticalSolidList"/>
    <dgm:cxn modelId="{842E4EE9-502B-4C46-82DE-AD08A2C2C4AC}" type="presParOf" srcId="{486CDBF2-AFA5-4A52-843E-C7F142D8A25A}" destId="{BD8AF80E-2217-498A-9A75-80230FB54974}" srcOrd="2" destOrd="0" presId="urn:microsoft.com/office/officeart/2018/2/layout/IconVerticalSolidList"/>
    <dgm:cxn modelId="{3597A2C2-1BC6-4E3C-B98C-D5D72B99592B}" type="presParOf" srcId="{486CDBF2-AFA5-4A52-843E-C7F142D8A25A}" destId="{3138D440-B2F9-4E8F-BD66-E6C20CF2FE0B}" srcOrd="3" destOrd="0" presId="urn:microsoft.com/office/officeart/2018/2/layout/IconVerticalSolidList"/>
    <dgm:cxn modelId="{8CDA8AE9-FB85-44D0-8489-76F73B7750B5}" type="presParOf" srcId="{486CDBF2-AFA5-4A52-843E-C7F142D8A25A}" destId="{4CD94E2B-6C78-4E22-A420-3CD94CEBA423}" srcOrd="4" destOrd="0" presId="urn:microsoft.com/office/officeart/2018/2/layout/IconVerticalSolidList"/>
    <dgm:cxn modelId="{E9FEE3FB-0670-423F-896C-AB846E0A9607}" type="presParOf" srcId="{76D52A30-16FC-4254-B659-64F522D5FB23}" destId="{190A1E0C-D28C-4C07-B01A-12E7C86E59A0}" srcOrd="1" destOrd="0" presId="urn:microsoft.com/office/officeart/2018/2/layout/IconVerticalSolidList"/>
    <dgm:cxn modelId="{16299C6D-E6E4-418B-A520-1904ABB99E98}" type="presParOf" srcId="{76D52A30-16FC-4254-B659-64F522D5FB23}" destId="{5B633AB1-C35A-49DF-AA4A-DB9A5F7F2A52}" srcOrd="2" destOrd="0" presId="urn:microsoft.com/office/officeart/2018/2/layout/IconVerticalSolidList"/>
    <dgm:cxn modelId="{A1FE81A7-8FC6-443E-AF8C-F6064413D725}" type="presParOf" srcId="{5B633AB1-C35A-49DF-AA4A-DB9A5F7F2A52}" destId="{39EFBDB8-5148-4C5F-9B78-E16A41985093}" srcOrd="0" destOrd="0" presId="urn:microsoft.com/office/officeart/2018/2/layout/IconVerticalSolidList"/>
    <dgm:cxn modelId="{0FF97F9D-012B-4EF0-B323-416A337DD79F}" type="presParOf" srcId="{5B633AB1-C35A-49DF-AA4A-DB9A5F7F2A52}" destId="{9B610F47-6333-49F4-AD31-3733351EC7E7}" srcOrd="1" destOrd="0" presId="urn:microsoft.com/office/officeart/2018/2/layout/IconVerticalSolidList"/>
    <dgm:cxn modelId="{71576A58-3951-4A33-B0E8-91A131141573}" type="presParOf" srcId="{5B633AB1-C35A-49DF-AA4A-DB9A5F7F2A52}" destId="{B8BA3795-2E7F-4BA6-B5E1-D2A11EB3F957}" srcOrd="2" destOrd="0" presId="urn:microsoft.com/office/officeart/2018/2/layout/IconVerticalSolidList"/>
    <dgm:cxn modelId="{74BE9A97-86A7-4656-B314-46662A85AB32}" type="presParOf" srcId="{5B633AB1-C35A-49DF-AA4A-DB9A5F7F2A52}" destId="{8767023E-631E-4EC2-AF9B-1E980725878C}" srcOrd="3" destOrd="0" presId="urn:microsoft.com/office/officeart/2018/2/layout/IconVerticalSolidList"/>
    <dgm:cxn modelId="{BA9D17B3-AEAC-4FE4-893F-E9AA941C4FEE}" type="presParOf" srcId="{5B633AB1-C35A-49DF-AA4A-DB9A5F7F2A52}" destId="{BDEA376A-16BF-4B35-878B-0E824BC4AF9F}" srcOrd="4" destOrd="0" presId="urn:microsoft.com/office/officeart/2018/2/layout/IconVerticalSolidList"/>
    <dgm:cxn modelId="{0E47F4D1-8289-44F3-8176-BBF25A51FB24}" type="presParOf" srcId="{76D52A30-16FC-4254-B659-64F522D5FB23}" destId="{FF9E4B4C-212F-4D79-BFFC-911B082E3E10}" srcOrd="3" destOrd="0" presId="urn:microsoft.com/office/officeart/2018/2/layout/IconVerticalSolidList"/>
    <dgm:cxn modelId="{DDFC6CFC-4793-4CF4-9D6C-629E1B6FFF8F}" type="presParOf" srcId="{76D52A30-16FC-4254-B659-64F522D5FB23}" destId="{4F07554A-1C14-47A0-9254-673C71C631C1}" srcOrd="4" destOrd="0" presId="urn:microsoft.com/office/officeart/2018/2/layout/IconVerticalSolidList"/>
    <dgm:cxn modelId="{ADA7C7D6-E55E-44D0-A9A0-CF17CB80E8EB}" type="presParOf" srcId="{4F07554A-1C14-47A0-9254-673C71C631C1}" destId="{9AF694D5-3EA3-484A-A932-1E2E472D495F}" srcOrd="0" destOrd="0" presId="urn:microsoft.com/office/officeart/2018/2/layout/IconVerticalSolidList"/>
    <dgm:cxn modelId="{FD86D388-2375-4402-B912-4CA106A3C0BB}" type="presParOf" srcId="{4F07554A-1C14-47A0-9254-673C71C631C1}" destId="{DBAD49B8-7A34-4DBB-8241-FEC6010E32A2}" srcOrd="1" destOrd="0" presId="urn:microsoft.com/office/officeart/2018/2/layout/IconVerticalSolidList"/>
    <dgm:cxn modelId="{A9DB5FE6-4AF2-41F9-A4D8-20D1995BD072}" type="presParOf" srcId="{4F07554A-1C14-47A0-9254-673C71C631C1}" destId="{4C70F286-CB68-42BE-8E84-481C6BC0BBE2}" srcOrd="2" destOrd="0" presId="urn:microsoft.com/office/officeart/2018/2/layout/IconVerticalSolidList"/>
    <dgm:cxn modelId="{5BEEFFFA-F1F1-4265-A73B-A3C141662AB7}" type="presParOf" srcId="{4F07554A-1C14-47A0-9254-673C71C631C1}" destId="{4A531536-C338-437F-9FD6-B125713AB513}" srcOrd="3" destOrd="0" presId="urn:microsoft.com/office/officeart/2018/2/layout/IconVerticalSolidList"/>
    <dgm:cxn modelId="{AA666604-1D8D-4EE9-97B4-A1D83EFB2F95}" type="presParOf" srcId="{76D52A30-16FC-4254-B659-64F522D5FB23}" destId="{92575DB0-62AF-4A01-8D46-A442B78AFDED}" srcOrd="5" destOrd="0" presId="urn:microsoft.com/office/officeart/2018/2/layout/IconVerticalSolidList"/>
    <dgm:cxn modelId="{13507F78-7AAA-4A18-ACBB-0B8A6DD40AFB}" type="presParOf" srcId="{76D52A30-16FC-4254-B659-64F522D5FB23}" destId="{EAA87DE8-93AF-482F-9DBD-6E3C23255E3D}" srcOrd="6" destOrd="0" presId="urn:microsoft.com/office/officeart/2018/2/layout/IconVerticalSolidList"/>
    <dgm:cxn modelId="{B964BACE-12CA-4680-AD5E-C121609D84CE}" type="presParOf" srcId="{EAA87DE8-93AF-482F-9DBD-6E3C23255E3D}" destId="{EC3C49DE-72E9-48A2-9270-C3CA444DF633}" srcOrd="0" destOrd="0" presId="urn:microsoft.com/office/officeart/2018/2/layout/IconVerticalSolidList"/>
    <dgm:cxn modelId="{61D54F2B-26F6-4863-80AB-E34C7DEED229}" type="presParOf" srcId="{EAA87DE8-93AF-482F-9DBD-6E3C23255E3D}" destId="{4C5693DB-0C10-4C5B-ADA0-E07708C0B8C2}" srcOrd="1" destOrd="0" presId="urn:microsoft.com/office/officeart/2018/2/layout/IconVerticalSolidList"/>
    <dgm:cxn modelId="{32A94990-4ED2-4D98-A82E-16B130DE7D6E}" type="presParOf" srcId="{EAA87DE8-93AF-482F-9DBD-6E3C23255E3D}" destId="{B01BA883-F91D-479A-B743-4A4888007651}" srcOrd="2" destOrd="0" presId="urn:microsoft.com/office/officeart/2018/2/layout/IconVerticalSolidList"/>
    <dgm:cxn modelId="{C26419B1-CA9C-49E2-BB03-29E37129EE13}" type="presParOf" srcId="{EAA87DE8-93AF-482F-9DBD-6E3C23255E3D}" destId="{ED2C0A52-D337-4371-8898-A21905F0B6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9F7DF6-6F8D-479A-9020-B68D26F3ED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838F3F7-5A91-407C-8EDB-FC7ED706B61A}">
      <dgm:prSet/>
      <dgm:spPr/>
      <dgm:t>
        <a:bodyPr/>
        <a:lstStyle/>
        <a:p>
          <a:r>
            <a:rPr lang="en-US"/>
            <a:t>Allows setting border width with either a keyword or a length value </a:t>
          </a:r>
        </a:p>
      </dgm:t>
    </dgm:pt>
    <dgm:pt modelId="{48FB6C92-C446-48ED-BA28-8C15BA2B000E}" type="parTrans" cxnId="{CF58501B-72C5-489B-8404-8BD34FDB3383}">
      <dgm:prSet/>
      <dgm:spPr/>
      <dgm:t>
        <a:bodyPr/>
        <a:lstStyle/>
        <a:p>
          <a:endParaRPr lang="en-US"/>
        </a:p>
      </dgm:t>
    </dgm:pt>
    <dgm:pt modelId="{A5E1B115-0062-4EE9-B34F-897F6534BCE6}" type="sibTrans" cxnId="{CF58501B-72C5-489B-8404-8BD34FDB3383}">
      <dgm:prSet/>
      <dgm:spPr/>
      <dgm:t>
        <a:bodyPr/>
        <a:lstStyle/>
        <a:p>
          <a:endParaRPr lang="en-US"/>
        </a:p>
      </dgm:t>
    </dgm:pt>
    <dgm:pt modelId="{214DDE9D-26DC-4C32-973F-DD44083D13B3}">
      <dgm:prSet/>
      <dgm:spPr/>
      <dgm:t>
        <a:bodyPr/>
        <a:lstStyle/>
        <a:p>
          <a:r>
            <a:rPr lang="en-US"/>
            <a:t>You can use the following keywords to express width:</a:t>
          </a:r>
        </a:p>
      </dgm:t>
    </dgm:pt>
    <dgm:pt modelId="{CCE20A1D-4BE5-4D84-AEBF-EAA0F7C53677}" type="parTrans" cxnId="{DE91E3A1-B726-4387-87F3-6AADC1C2AEBE}">
      <dgm:prSet/>
      <dgm:spPr/>
      <dgm:t>
        <a:bodyPr/>
        <a:lstStyle/>
        <a:p>
          <a:endParaRPr lang="en-US"/>
        </a:p>
      </dgm:t>
    </dgm:pt>
    <dgm:pt modelId="{C181B2AC-7709-4C3C-B64B-8423BB35A34A}" type="sibTrans" cxnId="{DE91E3A1-B726-4387-87F3-6AADC1C2AEBE}">
      <dgm:prSet/>
      <dgm:spPr/>
      <dgm:t>
        <a:bodyPr/>
        <a:lstStyle/>
        <a:p>
          <a:endParaRPr lang="en-US"/>
        </a:p>
      </dgm:t>
    </dgm:pt>
    <dgm:pt modelId="{97731A84-7590-43D8-8A7B-5A7AA115F204}">
      <dgm:prSet/>
      <dgm:spPr/>
      <dgm:t>
        <a:bodyPr/>
        <a:lstStyle/>
        <a:p>
          <a:r>
            <a:rPr lang="en-US"/>
            <a:t>thin</a:t>
          </a:r>
        </a:p>
      </dgm:t>
    </dgm:pt>
    <dgm:pt modelId="{297443D7-2827-4B72-BA2E-895A7E518FBB}" type="parTrans" cxnId="{E30EE73A-5ABC-4495-AD4D-0BEF7BDFEDC5}">
      <dgm:prSet/>
      <dgm:spPr/>
      <dgm:t>
        <a:bodyPr/>
        <a:lstStyle/>
        <a:p>
          <a:endParaRPr lang="en-US"/>
        </a:p>
      </dgm:t>
    </dgm:pt>
    <dgm:pt modelId="{165C7B96-582C-4CF2-8392-F464134236A3}" type="sibTrans" cxnId="{E30EE73A-5ABC-4495-AD4D-0BEF7BDFEDC5}">
      <dgm:prSet/>
      <dgm:spPr/>
      <dgm:t>
        <a:bodyPr/>
        <a:lstStyle/>
        <a:p>
          <a:endParaRPr lang="en-US"/>
        </a:p>
      </dgm:t>
    </dgm:pt>
    <dgm:pt modelId="{DC4D2D19-ED38-4C46-9D06-531C074E4CA9}">
      <dgm:prSet/>
      <dgm:spPr/>
      <dgm:t>
        <a:bodyPr/>
        <a:lstStyle/>
        <a:p>
          <a:r>
            <a:rPr lang="en-US"/>
            <a:t>medium (default)</a:t>
          </a:r>
        </a:p>
      </dgm:t>
    </dgm:pt>
    <dgm:pt modelId="{C8938CA1-5F2B-4F48-8807-B271B6E04B7B}" type="parTrans" cxnId="{CFA767CD-0D92-4AC4-957D-5120AD31D165}">
      <dgm:prSet/>
      <dgm:spPr/>
      <dgm:t>
        <a:bodyPr/>
        <a:lstStyle/>
        <a:p>
          <a:endParaRPr lang="en-US"/>
        </a:p>
      </dgm:t>
    </dgm:pt>
    <dgm:pt modelId="{26CECB2F-82C2-4C22-8340-41697C70B7B8}" type="sibTrans" cxnId="{CFA767CD-0D92-4AC4-957D-5120AD31D165}">
      <dgm:prSet/>
      <dgm:spPr/>
      <dgm:t>
        <a:bodyPr/>
        <a:lstStyle/>
        <a:p>
          <a:endParaRPr lang="en-US"/>
        </a:p>
      </dgm:t>
    </dgm:pt>
    <dgm:pt modelId="{7FF16B74-CE64-4691-8BC9-97F7186DE95B}">
      <dgm:prSet/>
      <dgm:spPr/>
      <dgm:t>
        <a:bodyPr/>
        <a:lstStyle/>
        <a:p>
          <a:r>
            <a:rPr lang="en-US"/>
            <a:t>thick</a:t>
          </a:r>
        </a:p>
      </dgm:t>
    </dgm:pt>
    <dgm:pt modelId="{4CFF2E8A-9582-4F1D-9A8C-79BFC48DCA6F}" type="parTrans" cxnId="{39C75A4F-0576-43D9-935B-509ECD2C3EDE}">
      <dgm:prSet/>
      <dgm:spPr/>
      <dgm:t>
        <a:bodyPr/>
        <a:lstStyle/>
        <a:p>
          <a:endParaRPr lang="en-US"/>
        </a:p>
      </dgm:t>
    </dgm:pt>
    <dgm:pt modelId="{205BFC05-D624-4DB2-9CB0-79C77614F142}" type="sibTrans" cxnId="{39C75A4F-0576-43D9-935B-509ECD2C3EDE}">
      <dgm:prSet/>
      <dgm:spPr/>
      <dgm:t>
        <a:bodyPr/>
        <a:lstStyle/>
        <a:p>
          <a:endParaRPr lang="en-US"/>
        </a:p>
      </dgm:t>
    </dgm:pt>
    <dgm:pt modelId="{C9F7426D-260F-4DB3-B533-A10DD3E0A801}" type="pres">
      <dgm:prSet presAssocID="{129F7DF6-6F8D-479A-9020-B68D26F3ED53}" presName="root" presStyleCnt="0">
        <dgm:presLayoutVars>
          <dgm:dir/>
          <dgm:resizeHandles val="exact"/>
        </dgm:presLayoutVars>
      </dgm:prSet>
      <dgm:spPr/>
    </dgm:pt>
    <dgm:pt modelId="{0409B547-F099-408E-A780-9252A31613B1}" type="pres">
      <dgm:prSet presAssocID="{E838F3F7-5A91-407C-8EDB-FC7ED706B61A}" presName="compNode" presStyleCnt="0"/>
      <dgm:spPr/>
    </dgm:pt>
    <dgm:pt modelId="{CED0035F-A8B9-4CA4-BE56-91F8CF746685}" type="pres">
      <dgm:prSet presAssocID="{E838F3F7-5A91-407C-8EDB-FC7ED706B61A}" presName="bgRect" presStyleLbl="bgShp" presStyleIdx="0" presStyleCnt="2"/>
      <dgm:spPr/>
    </dgm:pt>
    <dgm:pt modelId="{A11A870B-9700-4BF3-846B-D4026CD4B251}" type="pres">
      <dgm:prSet presAssocID="{E838F3F7-5A91-407C-8EDB-FC7ED706B6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05D7C4E9-1A29-4F9E-A20A-EB67301125C5}" type="pres">
      <dgm:prSet presAssocID="{E838F3F7-5A91-407C-8EDB-FC7ED706B61A}" presName="spaceRect" presStyleCnt="0"/>
      <dgm:spPr/>
    </dgm:pt>
    <dgm:pt modelId="{E593F9A9-7ADC-416B-A63E-A6AB11EB0AE6}" type="pres">
      <dgm:prSet presAssocID="{E838F3F7-5A91-407C-8EDB-FC7ED706B61A}" presName="parTx" presStyleLbl="revTx" presStyleIdx="0" presStyleCnt="3">
        <dgm:presLayoutVars>
          <dgm:chMax val="0"/>
          <dgm:chPref val="0"/>
        </dgm:presLayoutVars>
      </dgm:prSet>
      <dgm:spPr/>
    </dgm:pt>
    <dgm:pt modelId="{6E3C1303-474F-4AD0-A898-BEEB2ECC460E}" type="pres">
      <dgm:prSet presAssocID="{A5E1B115-0062-4EE9-B34F-897F6534BCE6}" presName="sibTrans" presStyleCnt="0"/>
      <dgm:spPr/>
    </dgm:pt>
    <dgm:pt modelId="{E9C199BE-BD3F-44E8-9EEC-C3A7CBDA156E}" type="pres">
      <dgm:prSet presAssocID="{214DDE9D-26DC-4C32-973F-DD44083D13B3}" presName="compNode" presStyleCnt="0"/>
      <dgm:spPr/>
    </dgm:pt>
    <dgm:pt modelId="{E729A89A-0396-42B8-87E9-C86D4667A1E0}" type="pres">
      <dgm:prSet presAssocID="{214DDE9D-26DC-4C32-973F-DD44083D13B3}" presName="bgRect" presStyleLbl="bgShp" presStyleIdx="1" presStyleCnt="2"/>
      <dgm:spPr/>
    </dgm:pt>
    <dgm:pt modelId="{B7E9BDD7-7A75-498B-9A13-F5B98E188553}" type="pres">
      <dgm:prSet presAssocID="{214DDE9D-26DC-4C32-973F-DD44083D13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shes"/>
        </a:ext>
      </dgm:extLst>
    </dgm:pt>
    <dgm:pt modelId="{6C770ECB-1604-477B-AF97-11177446B3DB}" type="pres">
      <dgm:prSet presAssocID="{214DDE9D-26DC-4C32-973F-DD44083D13B3}" presName="spaceRect" presStyleCnt="0"/>
      <dgm:spPr/>
    </dgm:pt>
    <dgm:pt modelId="{541A6D76-2CF3-4BFB-8D8B-7073ADBEE20C}" type="pres">
      <dgm:prSet presAssocID="{214DDE9D-26DC-4C32-973F-DD44083D13B3}" presName="parTx" presStyleLbl="revTx" presStyleIdx="1" presStyleCnt="3">
        <dgm:presLayoutVars>
          <dgm:chMax val="0"/>
          <dgm:chPref val="0"/>
        </dgm:presLayoutVars>
      </dgm:prSet>
      <dgm:spPr/>
    </dgm:pt>
    <dgm:pt modelId="{B6153377-C6C1-466A-AC9B-CE9A8AC61756}" type="pres">
      <dgm:prSet presAssocID="{214DDE9D-26DC-4C32-973F-DD44083D13B3}" presName="desTx" presStyleLbl="revTx" presStyleIdx="2" presStyleCnt="3">
        <dgm:presLayoutVars/>
      </dgm:prSet>
      <dgm:spPr/>
    </dgm:pt>
  </dgm:ptLst>
  <dgm:cxnLst>
    <dgm:cxn modelId="{E99F5406-DFD0-4531-8399-600A3A98097F}" type="presOf" srcId="{129F7DF6-6F8D-479A-9020-B68D26F3ED53}" destId="{C9F7426D-260F-4DB3-B533-A10DD3E0A801}" srcOrd="0" destOrd="0" presId="urn:microsoft.com/office/officeart/2018/2/layout/IconVerticalSolidList"/>
    <dgm:cxn modelId="{CF58501B-72C5-489B-8404-8BD34FDB3383}" srcId="{129F7DF6-6F8D-479A-9020-B68D26F3ED53}" destId="{E838F3F7-5A91-407C-8EDB-FC7ED706B61A}" srcOrd="0" destOrd="0" parTransId="{48FB6C92-C446-48ED-BA28-8C15BA2B000E}" sibTransId="{A5E1B115-0062-4EE9-B34F-897F6534BCE6}"/>
    <dgm:cxn modelId="{4D657438-2E9D-49A3-94AC-32F4C5FD3C8B}" type="presOf" srcId="{97731A84-7590-43D8-8A7B-5A7AA115F204}" destId="{B6153377-C6C1-466A-AC9B-CE9A8AC61756}" srcOrd="0" destOrd="0" presId="urn:microsoft.com/office/officeart/2018/2/layout/IconVerticalSolidList"/>
    <dgm:cxn modelId="{E30EE73A-5ABC-4495-AD4D-0BEF7BDFEDC5}" srcId="{214DDE9D-26DC-4C32-973F-DD44083D13B3}" destId="{97731A84-7590-43D8-8A7B-5A7AA115F204}" srcOrd="0" destOrd="0" parTransId="{297443D7-2827-4B72-BA2E-895A7E518FBB}" sibTransId="{165C7B96-582C-4CF2-8392-F464134236A3}"/>
    <dgm:cxn modelId="{34F1DE6E-CEAE-4144-971C-3B4C7D972F51}" type="presOf" srcId="{DC4D2D19-ED38-4C46-9D06-531C074E4CA9}" destId="{B6153377-C6C1-466A-AC9B-CE9A8AC61756}" srcOrd="0" destOrd="1" presId="urn:microsoft.com/office/officeart/2018/2/layout/IconVerticalSolidList"/>
    <dgm:cxn modelId="{39C75A4F-0576-43D9-935B-509ECD2C3EDE}" srcId="{214DDE9D-26DC-4C32-973F-DD44083D13B3}" destId="{7FF16B74-CE64-4691-8BC9-97F7186DE95B}" srcOrd="2" destOrd="0" parTransId="{4CFF2E8A-9582-4F1D-9A8C-79BFC48DCA6F}" sibTransId="{205BFC05-D624-4DB2-9CB0-79C77614F142}"/>
    <dgm:cxn modelId="{DE91E3A1-B726-4387-87F3-6AADC1C2AEBE}" srcId="{129F7DF6-6F8D-479A-9020-B68D26F3ED53}" destId="{214DDE9D-26DC-4C32-973F-DD44083D13B3}" srcOrd="1" destOrd="0" parTransId="{CCE20A1D-4BE5-4D84-AEBF-EAA0F7C53677}" sibTransId="{C181B2AC-7709-4C3C-B64B-8423BB35A34A}"/>
    <dgm:cxn modelId="{CFA767CD-0D92-4AC4-957D-5120AD31D165}" srcId="{214DDE9D-26DC-4C32-973F-DD44083D13B3}" destId="{DC4D2D19-ED38-4C46-9D06-531C074E4CA9}" srcOrd="1" destOrd="0" parTransId="{C8938CA1-5F2B-4F48-8807-B271B6E04B7B}" sibTransId="{26CECB2F-82C2-4C22-8340-41697C70B7B8}"/>
    <dgm:cxn modelId="{F2863CD5-74C7-4F02-8A59-DD413B975538}" type="presOf" srcId="{7FF16B74-CE64-4691-8BC9-97F7186DE95B}" destId="{B6153377-C6C1-466A-AC9B-CE9A8AC61756}" srcOrd="0" destOrd="2" presId="urn:microsoft.com/office/officeart/2018/2/layout/IconVerticalSolidList"/>
    <dgm:cxn modelId="{CDC798D5-C192-4E2F-BF37-57A9774D66AE}" type="presOf" srcId="{214DDE9D-26DC-4C32-973F-DD44083D13B3}" destId="{541A6D76-2CF3-4BFB-8D8B-7073ADBEE20C}" srcOrd="0" destOrd="0" presId="urn:microsoft.com/office/officeart/2018/2/layout/IconVerticalSolidList"/>
    <dgm:cxn modelId="{43D711E8-BBA1-42DD-9FDE-46D02237F22F}" type="presOf" srcId="{E838F3F7-5A91-407C-8EDB-FC7ED706B61A}" destId="{E593F9A9-7ADC-416B-A63E-A6AB11EB0AE6}" srcOrd="0" destOrd="0" presId="urn:microsoft.com/office/officeart/2018/2/layout/IconVerticalSolidList"/>
    <dgm:cxn modelId="{DCD7DE4C-E057-400D-8D6C-0B79F83CD2C7}" type="presParOf" srcId="{C9F7426D-260F-4DB3-B533-A10DD3E0A801}" destId="{0409B547-F099-408E-A780-9252A31613B1}" srcOrd="0" destOrd="0" presId="urn:microsoft.com/office/officeart/2018/2/layout/IconVerticalSolidList"/>
    <dgm:cxn modelId="{A2B27AD3-F750-4D96-968D-8BA3D0B4E3BB}" type="presParOf" srcId="{0409B547-F099-408E-A780-9252A31613B1}" destId="{CED0035F-A8B9-4CA4-BE56-91F8CF746685}" srcOrd="0" destOrd="0" presId="urn:microsoft.com/office/officeart/2018/2/layout/IconVerticalSolidList"/>
    <dgm:cxn modelId="{794B253C-58C1-4E6E-AE4F-010CAF64A0EC}" type="presParOf" srcId="{0409B547-F099-408E-A780-9252A31613B1}" destId="{A11A870B-9700-4BF3-846B-D4026CD4B251}" srcOrd="1" destOrd="0" presId="urn:microsoft.com/office/officeart/2018/2/layout/IconVerticalSolidList"/>
    <dgm:cxn modelId="{3753C1E8-113A-421A-93BD-0FCF7A8C5ECF}" type="presParOf" srcId="{0409B547-F099-408E-A780-9252A31613B1}" destId="{05D7C4E9-1A29-4F9E-A20A-EB67301125C5}" srcOrd="2" destOrd="0" presId="urn:microsoft.com/office/officeart/2018/2/layout/IconVerticalSolidList"/>
    <dgm:cxn modelId="{4540068F-E54F-4960-8A06-C3A06D9E3070}" type="presParOf" srcId="{0409B547-F099-408E-A780-9252A31613B1}" destId="{E593F9A9-7ADC-416B-A63E-A6AB11EB0AE6}" srcOrd="3" destOrd="0" presId="urn:microsoft.com/office/officeart/2018/2/layout/IconVerticalSolidList"/>
    <dgm:cxn modelId="{B02CEB75-DDA4-4C47-ADD6-02FA149C2B20}" type="presParOf" srcId="{C9F7426D-260F-4DB3-B533-A10DD3E0A801}" destId="{6E3C1303-474F-4AD0-A898-BEEB2ECC460E}" srcOrd="1" destOrd="0" presId="urn:microsoft.com/office/officeart/2018/2/layout/IconVerticalSolidList"/>
    <dgm:cxn modelId="{D14C8FBD-734E-406F-B261-34B6F884FD04}" type="presParOf" srcId="{C9F7426D-260F-4DB3-B533-A10DD3E0A801}" destId="{E9C199BE-BD3F-44E8-9EEC-C3A7CBDA156E}" srcOrd="2" destOrd="0" presId="urn:microsoft.com/office/officeart/2018/2/layout/IconVerticalSolidList"/>
    <dgm:cxn modelId="{4D1C2034-9891-4FA1-8936-7BED7E71CB06}" type="presParOf" srcId="{E9C199BE-BD3F-44E8-9EEC-C3A7CBDA156E}" destId="{E729A89A-0396-42B8-87E9-C86D4667A1E0}" srcOrd="0" destOrd="0" presId="urn:microsoft.com/office/officeart/2018/2/layout/IconVerticalSolidList"/>
    <dgm:cxn modelId="{3042674F-E33A-4742-ACCB-F2A2D58E5947}" type="presParOf" srcId="{E9C199BE-BD3F-44E8-9EEC-C3A7CBDA156E}" destId="{B7E9BDD7-7A75-498B-9A13-F5B98E188553}" srcOrd="1" destOrd="0" presId="urn:microsoft.com/office/officeart/2018/2/layout/IconVerticalSolidList"/>
    <dgm:cxn modelId="{260C78A2-B522-4FE0-937E-F6EDD0C90684}" type="presParOf" srcId="{E9C199BE-BD3F-44E8-9EEC-C3A7CBDA156E}" destId="{6C770ECB-1604-477B-AF97-11177446B3DB}" srcOrd="2" destOrd="0" presId="urn:microsoft.com/office/officeart/2018/2/layout/IconVerticalSolidList"/>
    <dgm:cxn modelId="{E88DF902-0D4D-4FC7-8B5D-D3FCE26EB2C6}" type="presParOf" srcId="{E9C199BE-BD3F-44E8-9EEC-C3A7CBDA156E}" destId="{541A6D76-2CF3-4BFB-8D8B-7073ADBEE20C}" srcOrd="3" destOrd="0" presId="urn:microsoft.com/office/officeart/2018/2/layout/IconVerticalSolidList"/>
    <dgm:cxn modelId="{110365A1-510F-424D-A088-D4BBEDFB84E7}" type="presParOf" srcId="{E9C199BE-BD3F-44E8-9EEC-C3A7CBDA156E}" destId="{B6153377-C6C1-466A-AC9B-CE9A8AC6175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099E0B-160D-4C3D-BC95-6065F391262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6101AE-BB89-48D6-A288-E1DEE301E3F5}">
      <dgm:prSet/>
      <dgm:spPr/>
      <dgm:t>
        <a:bodyPr/>
        <a:lstStyle/>
        <a:p>
          <a:pPr>
            <a:defRPr b="1"/>
          </a:pPr>
          <a:r>
            <a:rPr lang="en-US"/>
            <a:t>The border property lets you state the properties for all four borders of an element</a:t>
          </a:r>
        </a:p>
      </dgm:t>
    </dgm:pt>
    <dgm:pt modelId="{91E471CA-4A41-4096-AC22-4A7FB86B4742}" type="parTrans" cxnId="{91FC8931-6742-4D56-B0D8-26E4B8695A40}">
      <dgm:prSet/>
      <dgm:spPr/>
      <dgm:t>
        <a:bodyPr/>
        <a:lstStyle/>
        <a:p>
          <a:endParaRPr lang="en-US"/>
        </a:p>
      </dgm:t>
    </dgm:pt>
    <dgm:pt modelId="{74B92357-CB4D-451D-971F-01603778A6CC}" type="sibTrans" cxnId="{91FC8931-6742-4D56-B0D8-26E4B8695A40}">
      <dgm:prSet/>
      <dgm:spPr/>
      <dgm:t>
        <a:bodyPr/>
        <a:lstStyle/>
        <a:p>
          <a:endParaRPr lang="en-US"/>
        </a:p>
      </dgm:t>
    </dgm:pt>
    <dgm:pt modelId="{6A5F6533-96F8-4BA5-9CE3-AB5546576DBF}">
      <dgm:prSet/>
      <dgm:spPr/>
      <dgm:t>
        <a:bodyPr/>
        <a:lstStyle/>
        <a:p>
          <a:r>
            <a:rPr lang="en-US"/>
            <a:t>You can state the border-width, border-style, and border-color in any order</a:t>
          </a:r>
        </a:p>
      </dgm:t>
    </dgm:pt>
    <dgm:pt modelId="{B5D15470-2AD5-49D7-9417-73A85AD4179A}" type="parTrans" cxnId="{2966FA10-27B1-48FB-BA5D-4E6535395099}">
      <dgm:prSet/>
      <dgm:spPr/>
      <dgm:t>
        <a:bodyPr/>
        <a:lstStyle/>
        <a:p>
          <a:endParaRPr lang="en-US"/>
        </a:p>
      </dgm:t>
    </dgm:pt>
    <dgm:pt modelId="{3ECDAD0A-936A-4EBE-88CA-294D5A207D6C}" type="sibTrans" cxnId="{2966FA10-27B1-48FB-BA5D-4E6535395099}">
      <dgm:prSet/>
      <dgm:spPr/>
      <dgm:t>
        <a:bodyPr/>
        <a:lstStyle/>
        <a:p>
          <a:endParaRPr lang="en-US"/>
        </a:p>
      </dgm:t>
    </dgm:pt>
    <dgm:pt modelId="{C8D9155B-1EAE-4951-8899-510281CC5F1C}">
      <dgm:prSet/>
      <dgm:spPr/>
      <dgm:t>
        <a:bodyPr/>
        <a:lstStyle/>
        <a:p>
          <a:pPr>
            <a:defRPr b="1"/>
          </a:pPr>
          <a:r>
            <a:rPr lang="en-US"/>
            <a:t>The following rule sets the border-style to solid</a:t>
          </a:r>
        </a:p>
      </dgm:t>
    </dgm:pt>
    <dgm:pt modelId="{EE6A6FF0-EAA0-4E37-9FC1-E6A8E57F8E51}" type="parTrans" cxnId="{DD047C3C-7EF2-496D-BCA3-B6EB9EE65A60}">
      <dgm:prSet/>
      <dgm:spPr/>
      <dgm:t>
        <a:bodyPr/>
        <a:lstStyle/>
        <a:p>
          <a:endParaRPr lang="en-US"/>
        </a:p>
      </dgm:t>
    </dgm:pt>
    <dgm:pt modelId="{BFFED07A-2596-4B4D-943D-B1CAD6BE8310}" type="sibTrans" cxnId="{DD047C3C-7EF2-496D-BCA3-B6EB9EE65A60}">
      <dgm:prSet/>
      <dgm:spPr/>
      <dgm:t>
        <a:bodyPr/>
        <a:lstStyle/>
        <a:p>
          <a:endParaRPr lang="en-US"/>
        </a:p>
      </dgm:t>
    </dgm:pt>
    <dgm:pt modelId="{6AC75152-7E16-43DB-B08A-E33D99FC4C5B}">
      <dgm:prSet/>
      <dgm:spPr/>
      <dgm:t>
        <a:bodyPr/>
        <a:lstStyle/>
        <a:p>
          <a:r>
            <a:rPr lang="en-US"/>
            <a:t>The border-weight is 1 pixel; the border color is red</a:t>
          </a:r>
        </a:p>
      </dgm:t>
    </dgm:pt>
    <dgm:pt modelId="{9B00713D-AD88-4A11-B3F7-63F70AFBC6D7}" type="parTrans" cxnId="{C0EF4AC1-E0C7-4270-BF9F-A3CBEA46577E}">
      <dgm:prSet/>
      <dgm:spPr/>
      <dgm:t>
        <a:bodyPr/>
        <a:lstStyle/>
        <a:p>
          <a:endParaRPr lang="en-US"/>
        </a:p>
      </dgm:t>
    </dgm:pt>
    <dgm:pt modelId="{A18A8038-C9B5-4CAA-AF99-09E3B3562CD6}" type="sibTrans" cxnId="{C0EF4AC1-E0C7-4270-BF9F-A3CBEA46577E}">
      <dgm:prSet/>
      <dgm:spPr/>
      <dgm:t>
        <a:bodyPr/>
        <a:lstStyle/>
        <a:p>
          <a:endParaRPr lang="en-US"/>
        </a:p>
      </dgm:t>
    </dgm:pt>
    <dgm:pt modelId="{55FE54F6-00E5-48F4-989C-98083D018577}">
      <dgm:prSet/>
      <dgm:spPr/>
      <dgm:t>
        <a:bodyPr/>
        <a:lstStyle/>
        <a:p>
          <a:pPr>
            <a:defRPr b="1"/>
          </a:pPr>
          <a:r>
            <a:rPr lang="en-US"/>
            <a:t>p {border: solid 1px red;}</a:t>
          </a:r>
        </a:p>
      </dgm:t>
    </dgm:pt>
    <dgm:pt modelId="{37C0FB24-6D5C-4A3C-95E4-6750FB4B23AF}" type="parTrans" cxnId="{9ECD157E-2ED1-46D9-A091-244BFBC01DB2}">
      <dgm:prSet/>
      <dgm:spPr/>
      <dgm:t>
        <a:bodyPr/>
        <a:lstStyle/>
        <a:p>
          <a:endParaRPr lang="en-US"/>
        </a:p>
      </dgm:t>
    </dgm:pt>
    <dgm:pt modelId="{37A195F6-F53F-4E1E-8535-F60D0AC45D25}" type="sibTrans" cxnId="{9ECD157E-2ED1-46D9-A091-244BFBC01DB2}">
      <dgm:prSet/>
      <dgm:spPr/>
      <dgm:t>
        <a:bodyPr/>
        <a:lstStyle/>
        <a:p>
          <a:endParaRPr lang="en-US"/>
        </a:p>
      </dgm:t>
    </dgm:pt>
    <dgm:pt modelId="{A5636F63-3999-4D04-BDE0-E88E8EF3F1F1}" type="pres">
      <dgm:prSet presAssocID="{FD099E0B-160D-4C3D-BC95-6065F3912625}" presName="root" presStyleCnt="0">
        <dgm:presLayoutVars>
          <dgm:dir/>
          <dgm:resizeHandles val="exact"/>
        </dgm:presLayoutVars>
      </dgm:prSet>
      <dgm:spPr/>
    </dgm:pt>
    <dgm:pt modelId="{10500823-B6B4-464D-B228-DE0E0589CB79}" type="pres">
      <dgm:prSet presAssocID="{4A6101AE-BB89-48D6-A288-E1DEE301E3F5}" presName="compNode" presStyleCnt="0"/>
      <dgm:spPr/>
    </dgm:pt>
    <dgm:pt modelId="{759028F2-605E-4335-BA2D-F6E5B4BB40C5}" type="pres">
      <dgm:prSet presAssocID="{4A6101AE-BB89-48D6-A288-E1DEE301E3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asInPod"/>
        </a:ext>
      </dgm:extLst>
    </dgm:pt>
    <dgm:pt modelId="{A0E0A09D-9993-473C-8FEC-34881EFA9FC6}" type="pres">
      <dgm:prSet presAssocID="{4A6101AE-BB89-48D6-A288-E1DEE301E3F5}" presName="iconSpace" presStyleCnt="0"/>
      <dgm:spPr/>
    </dgm:pt>
    <dgm:pt modelId="{B4FB0BB3-4C05-472D-A458-4172F48BA481}" type="pres">
      <dgm:prSet presAssocID="{4A6101AE-BB89-48D6-A288-E1DEE301E3F5}" presName="parTx" presStyleLbl="revTx" presStyleIdx="0" presStyleCnt="6">
        <dgm:presLayoutVars>
          <dgm:chMax val="0"/>
          <dgm:chPref val="0"/>
        </dgm:presLayoutVars>
      </dgm:prSet>
      <dgm:spPr/>
    </dgm:pt>
    <dgm:pt modelId="{0E621800-B721-4774-B8D6-ED92E55A266A}" type="pres">
      <dgm:prSet presAssocID="{4A6101AE-BB89-48D6-A288-E1DEE301E3F5}" presName="txSpace" presStyleCnt="0"/>
      <dgm:spPr/>
    </dgm:pt>
    <dgm:pt modelId="{F7BDD66D-3AE3-4A39-91D8-5C09150CDA8A}" type="pres">
      <dgm:prSet presAssocID="{4A6101AE-BB89-48D6-A288-E1DEE301E3F5}" presName="desTx" presStyleLbl="revTx" presStyleIdx="1" presStyleCnt="6">
        <dgm:presLayoutVars/>
      </dgm:prSet>
      <dgm:spPr/>
    </dgm:pt>
    <dgm:pt modelId="{5C449DE7-6293-466A-8818-A111225C67A2}" type="pres">
      <dgm:prSet presAssocID="{74B92357-CB4D-451D-971F-01603778A6CC}" presName="sibTrans" presStyleCnt="0"/>
      <dgm:spPr/>
    </dgm:pt>
    <dgm:pt modelId="{DCC5BEA5-A192-4BDF-9BA6-631004F02D22}" type="pres">
      <dgm:prSet presAssocID="{C8D9155B-1EAE-4951-8899-510281CC5F1C}" presName="compNode" presStyleCnt="0"/>
      <dgm:spPr/>
    </dgm:pt>
    <dgm:pt modelId="{38050C09-4527-403C-849D-A5A369D4B599}" type="pres">
      <dgm:prSet presAssocID="{C8D9155B-1EAE-4951-8899-510281CC5F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248B24E-A81D-4813-9710-B658A3507D16}" type="pres">
      <dgm:prSet presAssocID="{C8D9155B-1EAE-4951-8899-510281CC5F1C}" presName="iconSpace" presStyleCnt="0"/>
      <dgm:spPr/>
    </dgm:pt>
    <dgm:pt modelId="{78D4724E-7E80-407F-ABF4-4E7893344041}" type="pres">
      <dgm:prSet presAssocID="{C8D9155B-1EAE-4951-8899-510281CC5F1C}" presName="parTx" presStyleLbl="revTx" presStyleIdx="2" presStyleCnt="6">
        <dgm:presLayoutVars>
          <dgm:chMax val="0"/>
          <dgm:chPref val="0"/>
        </dgm:presLayoutVars>
      </dgm:prSet>
      <dgm:spPr/>
    </dgm:pt>
    <dgm:pt modelId="{6DD272CA-3AFD-4A83-9468-606BE958E174}" type="pres">
      <dgm:prSet presAssocID="{C8D9155B-1EAE-4951-8899-510281CC5F1C}" presName="txSpace" presStyleCnt="0"/>
      <dgm:spPr/>
    </dgm:pt>
    <dgm:pt modelId="{30828EC6-D9CA-4F1A-8F03-892834E5F499}" type="pres">
      <dgm:prSet presAssocID="{C8D9155B-1EAE-4951-8899-510281CC5F1C}" presName="desTx" presStyleLbl="revTx" presStyleIdx="3" presStyleCnt="6">
        <dgm:presLayoutVars/>
      </dgm:prSet>
      <dgm:spPr/>
    </dgm:pt>
    <dgm:pt modelId="{71E4FC6A-7ABF-49F1-AB79-E2E9EFA504AF}" type="pres">
      <dgm:prSet presAssocID="{BFFED07A-2596-4B4D-943D-B1CAD6BE8310}" presName="sibTrans" presStyleCnt="0"/>
      <dgm:spPr/>
    </dgm:pt>
    <dgm:pt modelId="{D8720563-8753-4FFF-A963-1EF6C27E0779}" type="pres">
      <dgm:prSet presAssocID="{55FE54F6-00E5-48F4-989C-98083D018577}" presName="compNode" presStyleCnt="0"/>
      <dgm:spPr/>
    </dgm:pt>
    <dgm:pt modelId="{EF25531D-24F9-4BE9-8499-EC743DCF1600}" type="pres">
      <dgm:prSet presAssocID="{55FE54F6-00E5-48F4-989C-98083D01857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8C58A623-DEB4-4D0F-9F4F-28033E886D0C}" type="pres">
      <dgm:prSet presAssocID="{55FE54F6-00E5-48F4-989C-98083D018577}" presName="iconSpace" presStyleCnt="0"/>
      <dgm:spPr/>
    </dgm:pt>
    <dgm:pt modelId="{C87D8415-B787-42D6-9F71-89FF1C523058}" type="pres">
      <dgm:prSet presAssocID="{55FE54F6-00E5-48F4-989C-98083D018577}" presName="parTx" presStyleLbl="revTx" presStyleIdx="4" presStyleCnt="6">
        <dgm:presLayoutVars>
          <dgm:chMax val="0"/>
          <dgm:chPref val="0"/>
        </dgm:presLayoutVars>
      </dgm:prSet>
      <dgm:spPr/>
    </dgm:pt>
    <dgm:pt modelId="{F38C6203-6125-473A-BFEC-75F5DC42C883}" type="pres">
      <dgm:prSet presAssocID="{55FE54F6-00E5-48F4-989C-98083D018577}" presName="txSpace" presStyleCnt="0"/>
      <dgm:spPr/>
    </dgm:pt>
    <dgm:pt modelId="{0B17DAFA-81AB-49D5-BDD7-EA284819EF61}" type="pres">
      <dgm:prSet presAssocID="{55FE54F6-00E5-48F4-989C-98083D018577}" presName="desTx" presStyleLbl="revTx" presStyleIdx="5" presStyleCnt="6">
        <dgm:presLayoutVars/>
      </dgm:prSet>
      <dgm:spPr/>
    </dgm:pt>
  </dgm:ptLst>
  <dgm:cxnLst>
    <dgm:cxn modelId="{A86AE50D-50D9-4343-BC18-EF15112482D7}" type="presOf" srcId="{6A5F6533-96F8-4BA5-9CE3-AB5546576DBF}" destId="{F7BDD66D-3AE3-4A39-91D8-5C09150CDA8A}" srcOrd="0" destOrd="0" presId="urn:microsoft.com/office/officeart/2018/2/layout/IconLabelDescriptionList"/>
    <dgm:cxn modelId="{2966FA10-27B1-48FB-BA5D-4E6535395099}" srcId="{4A6101AE-BB89-48D6-A288-E1DEE301E3F5}" destId="{6A5F6533-96F8-4BA5-9CE3-AB5546576DBF}" srcOrd="0" destOrd="0" parTransId="{B5D15470-2AD5-49D7-9417-73A85AD4179A}" sibTransId="{3ECDAD0A-936A-4EBE-88CA-294D5A207D6C}"/>
    <dgm:cxn modelId="{91FC8931-6742-4D56-B0D8-26E4B8695A40}" srcId="{FD099E0B-160D-4C3D-BC95-6065F3912625}" destId="{4A6101AE-BB89-48D6-A288-E1DEE301E3F5}" srcOrd="0" destOrd="0" parTransId="{91E471CA-4A41-4096-AC22-4A7FB86B4742}" sibTransId="{74B92357-CB4D-451D-971F-01603778A6CC}"/>
    <dgm:cxn modelId="{DD047C3C-7EF2-496D-BCA3-B6EB9EE65A60}" srcId="{FD099E0B-160D-4C3D-BC95-6065F3912625}" destId="{C8D9155B-1EAE-4951-8899-510281CC5F1C}" srcOrd="1" destOrd="0" parTransId="{EE6A6FF0-EAA0-4E37-9FC1-E6A8E57F8E51}" sibTransId="{BFFED07A-2596-4B4D-943D-B1CAD6BE8310}"/>
    <dgm:cxn modelId="{48578A40-B801-49E8-BBB3-279A50C441FB}" type="presOf" srcId="{FD099E0B-160D-4C3D-BC95-6065F3912625}" destId="{A5636F63-3999-4D04-BDE0-E88E8EF3F1F1}" srcOrd="0" destOrd="0" presId="urn:microsoft.com/office/officeart/2018/2/layout/IconLabelDescriptionList"/>
    <dgm:cxn modelId="{D2A6944F-42E1-4B64-92B1-4442EE6ADEAA}" type="presOf" srcId="{55FE54F6-00E5-48F4-989C-98083D018577}" destId="{C87D8415-B787-42D6-9F71-89FF1C523058}" srcOrd="0" destOrd="0" presId="urn:microsoft.com/office/officeart/2018/2/layout/IconLabelDescriptionList"/>
    <dgm:cxn modelId="{50137B54-CC14-40F4-B250-7BCB2A7A33FE}" type="presOf" srcId="{C8D9155B-1EAE-4951-8899-510281CC5F1C}" destId="{78D4724E-7E80-407F-ABF4-4E7893344041}" srcOrd="0" destOrd="0" presId="urn:microsoft.com/office/officeart/2018/2/layout/IconLabelDescriptionList"/>
    <dgm:cxn modelId="{9ECD157E-2ED1-46D9-A091-244BFBC01DB2}" srcId="{FD099E0B-160D-4C3D-BC95-6065F3912625}" destId="{55FE54F6-00E5-48F4-989C-98083D018577}" srcOrd="2" destOrd="0" parTransId="{37C0FB24-6D5C-4A3C-95E4-6750FB4B23AF}" sibTransId="{37A195F6-F53F-4E1E-8535-F60D0AC45D25}"/>
    <dgm:cxn modelId="{42ED7089-933C-48C1-84E9-598613604BF0}" type="presOf" srcId="{6AC75152-7E16-43DB-B08A-E33D99FC4C5B}" destId="{30828EC6-D9CA-4F1A-8F03-892834E5F499}" srcOrd="0" destOrd="0" presId="urn:microsoft.com/office/officeart/2018/2/layout/IconLabelDescriptionList"/>
    <dgm:cxn modelId="{C0EF4AC1-E0C7-4270-BF9F-A3CBEA46577E}" srcId="{C8D9155B-1EAE-4951-8899-510281CC5F1C}" destId="{6AC75152-7E16-43DB-B08A-E33D99FC4C5B}" srcOrd="0" destOrd="0" parTransId="{9B00713D-AD88-4A11-B3F7-63F70AFBC6D7}" sibTransId="{A18A8038-C9B5-4CAA-AF99-09E3B3562CD6}"/>
    <dgm:cxn modelId="{4AC575EB-576F-424A-BE02-DA4CF037D3BE}" type="presOf" srcId="{4A6101AE-BB89-48D6-A288-E1DEE301E3F5}" destId="{B4FB0BB3-4C05-472D-A458-4172F48BA481}" srcOrd="0" destOrd="0" presId="urn:microsoft.com/office/officeart/2018/2/layout/IconLabelDescriptionList"/>
    <dgm:cxn modelId="{A54440E0-13F9-46D9-BD8E-EC3C95224A3C}" type="presParOf" srcId="{A5636F63-3999-4D04-BDE0-E88E8EF3F1F1}" destId="{10500823-B6B4-464D-B228-DE0E0589CB79}" srcOrd="0" destOrd="0" presId="urn:microsoft.com/office/officeart/2018/2/layout/IconLabelDescriptionList"/>
    <dgm:cxn modelId="{FDF4DCBE-4144-4B21-AC9A-235F412F6483}" type="presParOf" srcId="{10500823-B6B4-464D-B228-DE0E0589CB79}" destId="{759028F2-605E-4335-BA2D-F6E5B4BB40C5}" srcOrd="0" destOrd="0" presId="urn:microsoft.com/office/officeart/2018/2/layout/IconLabelDescriptionList"/>
    <dgm:cxn modelId="{E2383422-9C8A-4AA0-A28A-8880257678E3}" type="presParOf" srcId="{10500823-B6B4-464D-B228-DE0E0589CB79}" destId="{A0E0A09D-9993-473C-8FEC-34881EFA9FC6}" srcOrd="1" destOrd="0" presId="urn:microsoft.com/office/officeart/2018/2/layout/IconLabelDescriptionList"/>
    <dgm:cxn modelId="{9508AB82-4B67-4537-8CEF-C7086320350C}" type="presParOf" srcId="{10500823-B6B4-464D-B228-DE0E0589CB79}" destId="{B4FB0BB3-4C05-472D-A458-4172F48BA481}" srcOrd="2" destOrd="0" presId="urn:microsoft.com/office/officeart/2018/2/layout/IconLabelDescriptionList"/>
    <dgm:cxn modelId="{EAD358CF-F7DE-457F-B05B-7A87E03FF135}" type="presParOf" srcId="{10500823-B6B4-464D-B228-DE0E0589CB79}" destId="{0E621800-B721-4774-B8D6-ED92E55A266A}" srcOrd="3" destOrd="0" presId="urn:microsoft.com/office/officeart/2018/2/layout/IconLabelDescriptionList"/>
    <dgm:cxn modelId="{AD4C948B-8C6C-4D72-B9E7-0ACF1BF6C98C}" type="presParOf" srcId="{10500823-B6B4-464D-B228-DE0E0589CB79}" destId="{F7BDD66D-3AE3-4A39-91D8-5C09150CDA8A}" srcOrd="4" destOrd="0" presId="urn:microsoft.com/office/officeart/2018/2/layout/IconLabelDescriptionList"/>
    <dgm:cxn modelId="{6F401D94-D80E-4515-859B-921457391018}" type="presParOf" srcId="{A5636F63-3999-4D04-BDE0-E88E8EF3F1F1}" destId="{5C449DE7-6293-466A-8818-A111225C67A2}" srcOrd="1" destOrd="0" presId="urn:microsoft.com/office/officeart/2018/2/layout/IconLabelDescriptionList"/>
    <dgm:cxn modelId="{1FD53EB9-7CFE-4B67-AC44-19D83DCDA8C7}" type="presParOf" srcId="{A5636F63-3999-4D04-BDE0-E88E8EF3F1F1}" destId="{DCC5BEA5-A192-4BDF-9BA6-631004F02D22}" srcOrd="2" destOrd="0" presId="urn:microsoft.com/office/officeart/2018/2/layout/IconLabelDescriptionList"/>
    <dgm:cxn modelId="{D9592F5D-5DA1-44F7-AB29-75AEBBACB08D}" type="presParOf" srcId="{DCC5BEA5-A192-4BDF-9BA6-631004F02D22}" destId="{38050C09-4527-403C-849D-A5A369D4B599}" srcOrd="0" destOrd="0" presId="urn:microsoft.com/office/officeart/2018/2/layout/IconLabelDescriptionList"/>
    <dgm:cxn modelId="{AC7D4581-78BD-41E3-A050-2A7DA063B53E}" type="presParOf" srcId="{DCC5BEA5-A192-4BDF-9BA6-631004F02D22}" destId="{3248B24E-A81D-4813-9710-B658A3507D16}" srcOrd="1" destOrd="0" presId="urn:microsoft.com/office/officeart/2018/2/layout/IconLabelDescriptionList"/>
    <dgm:cxn modelId="{2604EF57-C8A2-472E-95F0-A05EA0DC4B74}" type="presParOf" srcId="{DCC5BEA5-A192-4BDF-9BA6-631004F02D22}" destId="{78D4724E-7E80-407F-ABF4-4E7893344041}" srcOrd="2" destOrd="0" presId="urn:microsoft.com/office/officeart/2018/2/layout/IconLabelDescriptionList"/>
    <dgm:cxn modelId="{345FB01D-9F13-4CA2-B50D-5AC6A776222D}" type="presParOf" srcId="{DCC5BEA5-A192-4BDF-9BA6-631004F02D22}" destId="{6DD272CA-3AFD-4A83-9468-606BE958E174}" srcOrd="3" destOrd="0" presId="urn:microsoft.com/office/officeart/2018/2/layout/IconLabelDescriptionList"/>
    <dgm:cxn modelId="{EE583EBD-C2F2-4B6B-AA5A-454651CA6ADD}" type="presParOf" srcId="{DCC5BEA5-A192-4BDF-9BA6-631004F02D22}" destId="{30828EC6-D9CA-4F1A-8F03-892834E5F499}" srcOrd="4" destOrd="0" presId="urn:microsoft.com/office/officeart/2018/2/layout/IconLabelDescriptionList"/>
    <dgm:cxn modelId="{5C2CA86C-22A3-4163-810F-5E030F0684D9}" type="presParOf" srcId="{A5636F63-3999-4D04-BDE0-E88E8EF3F1F1}" destId="{71E4FC6A-7ABF-49F1-AB79-E2E9EFA504AF}" srcOrd="3" destOrd="0" presId="urn:microsoft.com/office/officeart/2018/2/layout/IconLabelDescriptionList"/>
    <dgm:cxn modelId="{1CFC7A48-45E4-42F7-8EB6-80D5EE4CD25D}" type="presParOf" srcId="{A5636F63-3999-4D04-BDE0-E88E8EF3F1F1}" destId="{D8720563-8753-4FFF-A963-1EF6C27E0779}" srcOrd="4" destOrd="0" presId="urn:microsoft.com/office/officeart/2018/2/layout/IconLabelDescriptionList"/>
    <dgm:cxn modelId="{FEFDF91E-A721-4ECB-A1A4-8AAC17E8C97B}" type="presParOf" srcId="{D8720563-8753-4FFF-A963-1EF6C27E0779}" destId="{EF25531D-24F9-4BE9-8499-EC743DCF1600}" srcOrd="0" destOrd="0" presId="urn:microsoft.com/office/officeart/2018/2/layout/IconLabelDescriptionList"/>
    <dgm:cxn modelId="{F9891F5D-C926-43C6-B662-CE255800BBA2}" type="presParOf" srcId="{D8720563-8753-4FFF-A963-1EF6C27E0779}" destId="{8C58A623-DEB4-4D0F-9F4F-28033E886D0C}" srcOrd="1" destOrd="0" presId="urn:microsoft.com/office/officeart/2018/2/layout/IconLabelDescriptionList"/>
    <dgm:cxn modelId="{EF0F1D8F-900F-4601-8D66-60DFBD9089AB}" type="presParOf" srcId="{D8720563-8753-4FFF-A963-1EF6C27E0779}" destId="{C87D8415-B787-42D6-9F71-89FF1C523058}" srcOrd="2" destOrd="0" presId="urn:microsoft.com/office/officeart/2018/2/layout/IconLabelDescriptionList"/>
    <dgm:cxn modelId="{AA458C3C-04AF-4736-8BAF-F20B3221E293}" type="presParOf" srcId="{D8720563-8753-4FFF-A963-1EF6C27E0779}" destId="{F38C6203-6125-473A-BFEC-75F5DC42C883}" srcOrd="3" destOrd="0" presId="urn:microsoft.com/office/officeart/2018/2/layout/IconLabelDescriptionList"/>
    <dgm:cxn modelId="{7025520A-5EF8-47BF-ABCF-11E1F67266F8}" type="presParOf" srcId="{D8720563-8753-4FFF-A963-1EF6C27E0779}" destId="{0B17DAFA-81AB-49D5-BDD7-EA284819EF6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7A3BBD-C4CC-40A6-BF58-DB882C6460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9CF7E4-EA1A-4265-A293-1C469DE05ADC}">
      <dgm:prSet/>
      <dgm:spPr/>
      <dgm:t>
        <a:bodyPr/>
        <a:lstStyle/>
        <a:p>
          <a:r>
            <a:rPr lang="en-US"/>
            <a:t>You can use the individual properties to set each corner as show in Figure 6-16</a:t>
          </a:r>
        </a:p>
      </dgm:t>
    </dgm:pt>
    <dgm:pt modelId="{425508FA-D6AB-44A4-AC0C-6095D4A6435D}" type="parTrans" cxnId="{F7DCAB17-C93B-44BC-AC1E-D56083932F60}">
      <dgm:prSet/>
      <dgm:spPr/>
      <dgm:t>
        <a:bodyPr/>
        <a:lstStyle/>
        <a:p>
          <a:endParaRPr lang="en-US"/>
        </a:p>
      </dgm:t>
    </dgm:pt>
    <dgm:pt modelId="{184F1F8F-3D11-426A-B3E9-8FB3BFA220FD}" type="sibTrans" cxnId="{F7DCAB17-C93B-44BC-AC1E-D56083932F60}">
      <dgm:prSet/>
      <dgm:spPr/>
      <dgm:t>
        <a:bodyPr/>
        <a:lstStyle/>
        <a:p>
          <a:endParaRPr lang="en-US"/>
        </a:p>
      </dgm:t>
    </dgm:pt>
    <dgm:pt modelId="{0F6C1B74-4EB8-4DCB-89FF-CC8C6D496ADD}">
      <dgm:prSet/>
      <dgm:spPr/>
      <dgm:t>
        <a:bodyPr/>
        <a:lstStyle/>
        <a:p>
          <a:r>
            <a:rPr lang="en-US"/>
            <a:t>You can use border-radius combined with other box model properties as shown in Figure 6-17</a:t>
          </a:r>
        </a:p>
      </dgm:t>
    </dgm:pt>
    <dgm:pt modelId="{670BC14C-D40F-49B0-B190-96D4BBCCDB69}" type="parTrans" cxnId="{C4B5C94F-619C-4DBC-B326-D34CBF89D44C}">
      <dgm:prSet/>
      <dgm:spPr/>
      <dgm:t>
        <a:bodyPr/>
        <a:lstStyle/>
        <a:p>
          <a:endParaRPr lang="en-US"/>
        </a:p>
      </dgm:t>
    </dgm:pt>
    <dgm:pt modelId="{C09CD63A-B5FE-4BC1-A2B7-9873FFF058DA}" type="sibTrans" cxnId="{C4B5C94F-619C-4DBC-B326-D34CBF89D44C}">
      <dgm:prSet/>
      <dgm:spPr/>
      <dgm:t>
        <a:bodyPr/>
        <a:lstStyle/>
        <a:p>
          <a:endParaRPr lang="en-US"/>
        </a:p>
      </dgm:t>
    </dgm:pt>
    <dgm:pt modelId="{4F6762B5-11A6-4BC0-B339-2FBB1B718AD8}" type="pres">
      <dgm:prSet presAssocID="{327A3BBD-C4CC-40A6-BF58-DB882C64605D}" presName="linear" presStyleCnt="0">
        <dgm:presLayoutVars>
          <dgm:animLvl val="lvl"/>
          <dgm:resizeHandles val="exact"/>
        </dgm:presLayoutVars>
      </dgm:prSet>
      <dgm:spPr/>
    </dgm:pt>
    <dgm:pt modelId="{E43EB640-4B3B-4E34-B77E-62FB88823CC5}" type="pres">
      <dgm:prSet presAssocID="{7A9CF7E4-EA1A-4265-A293-1C469DE05A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077B9D-BA2B-4B0D-B530-3DF410C864B4}" type="pres">
      <dgm:prSet presAssocID="{184F1F8F-3D11-426A-B3E9-8FB3BFA220FD}" presName="spacer" presStyleCnt="0"/>
      <dgm:spPr/>
    </dgm:pt>
    <dgm:pt modelId="{3780C688-CAA4-4B4E-9E6E-7E4FADC1AAF3}" type="pres">
      <dgm:prSet presAssocID="{0F6C1B74-4EB8-4DCB-89FF-CC8C6D496AD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7DCAB17-C93B-44BC-AC1E-D56083932F60}" srcId="{327A3BBD-C4CC-40A6-BF58-DB882C64605D}" destId="{7A9CF7E4-EA1A-4265-A293-1C469DE05ADC}" srcOrd="0" destOrd="0" parTransId="{425508FA-D6AB-44A4-AC0C-6095D4A6435D}" sibTransId="{184F1F8F-3D11-426A-B3E9-8FB3BFA220FD}"/>
    <dgm:cxn modelId="{91A49D1E-A027-4C47-AA27-B1CBAFD5E3CC}" type="presOf" srcId="{0F6C1B74-4EB8-4DCB-89FF-CC8C6D496ADD}" destId="{3780C688-CAA4-4B4E-9E6E-7E4FADC1AAF3}" srcOrd="0" destOrd="0" presId="urn:microsoft.com/office/officeart/2005/8/layout/vList2"/>
    <dgm:cxn modelId="{46E2AC3D-EF74-4C7E-9E7F-58057D0A572D}" type="presOf" srcId="{7A9CF7E4-EA1A-4265-A293-1C469DE05ADC}" destId="{E43EB640-4B3B-4E34-B77E-62FB88823CC5}" srcOrd="0" destOrd="0" presId="urn:microsoft.com/office/officeart/2005/8/layout/vList2"/>
    <dgm:cxn modelId="{C4B5C94F-619C-4DBC-B326-D34CBF89D44C}" srcId="{327A3BBD-C4CC-40A6-BF58-DB882C64605D}" destId="{0F6C1B74-4EB8-4DCB-89FF-CC8C6D496ADD}" srcOrd="1" destOrd="0" parTransId="{670BC14C-D40F-49B0-B190-96D4BBCCDB69}" sibTransId="{C09CD63A-B5FE-4BC1-A2B7-9873FFF058DA}"/>
    <dgm:cxn modelId="{04A9A2F5-510A-4A8A-BB50-D4DD0273AEAA}" type="presOf" srcId="{327A3BBD-C4CC-40A6-BF58-DB882C64605D}" destId="{4F6762B5-11A6-4BC0-B339-2FBB1B718AD8}" srcOrd="0" destOrd="0" presId="urn:microsoft.com/office/officeart/2005/8/layout/vList2"/>
    <dgm:cxn modelId="{09E13F68-0E82-4D48-8A9F-A6723F3C6BF8}" type="presParOf" srcId="{4F6762B5-11A6-4BC0-B339-2FBB1B718AD8}" destId="{E43EB640-4B3B-4E34-B77E-62FB88823CC5}" srcOrd="0" destOrd="0" presId="urn:microsoft.com/office/officeart/2005/8/layout/vList2"/>
    <dgm:cxn modelId="{3B23958B-20B5-4D97-AEED-CBB48C7AE617}" type="presParOf" srcId="{4F6762B5-11A6-4BC0-B339-2FBB1B718AD8}" destId="{A0077B9D-BA2B-4B0D-B530-3DF410C864B4}" srcOrd="1" destOrd="0" presId="urn:microsoft.com/office/officeart/2005/8/layout/vList2"/>
    <dgm:cxn modelId="{C207206A-5C0F-4A72-8E20-2F100D0E128B}" type="presParOf" srcId="{4F6762B5-11A6-4BC0-B339-2FBB1B718AD8}" destId="{3780C688-CAA4-4B4E-9E6E-7E4FADC1AAF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DB5E8-3352-403E-999D-81B9537BE685}">
      <dsp:nvSpPr>
        <dsp:cNvPr id="0" name=""/>
        <dsp:cNvSpPr/>
      </dsp:nvSpPr>
      <dsp:spPr>
        <a:xfrm>
          <a:off x="0" y="482"/>
          <a:ext cx="5098256" cy="6645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84283-D2CD-4F18-9267-A6725C352F0F}">
      <dsp:nvSpPr>
        <dsp:cNvPr id="0" name=""/>
        <dsp:cNvSpPr/>
      </dsp:nvSpPr>
      <dsp:spPr>
        <a:xfrm>
          <a:off x="201036" y="150013"/>
          <a:ext cx="365520" cy="3655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D4BE2-F816-4CD9-8859-2B5F54DC80A4}">
      <dsp:nvSpPr>
        <dsp:cNvPr id="0" name=""/>
        <dsp:cNvSpPr/>
      </dsp:nvSpPr>
      <dsp:spPr>
        <a:xfrm>
          <a:off x="767592" y="482"/>
          <a:ext cx="4330663" cy="66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35" tIns="70335" rIns="70335" bIns="703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Understand the CSS visual formatting model</a:t>
          </a:r>
        </a:p>
      </dsp:txBody>
      <dsp:txXfrm>
        <a:off x="767592" y="482"/>
        <a:ext cx="4330663" cy="664581"/>
      </dsp:txXfrm>
    </dsp:sp>
    <dsp:sp modelId="{41312061-0284-4637-A5A1-0EBDF08EF340}">
      <dsp:nvSpPr>
        <dsp:cNvPr id="0" name=""/>
        <dsp:cNvSpPr/>
      </dsp:nvSpPr>
      <dsp:spPr>
        <a:xfrm>
          <a:off x="0" y="831210"/>
          <a:ext cx="5098256" cy="6645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A5379-DF5C-448C-B72F-A670F9C66437}">
      <dsp:nvSpPr>
        <dsp:cNvPr id="0" name=""/>
        <dsp:cNvSpPr/>
      </dsp:nvSpPr>
      <dsp:spPr>
        <a:xfrm>
          <a:off x="201036" y="980741"/>
          <a:ext cx="365520" cy="3655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013D4-7814-432E-ACD4-2B272209F050}">
      <dsp:nvSpPr>
        <dsp:cNvPr id="0" name=""/>
        <dsp:cNvSpPr/>
      </dsp:nvSpPr>
      <dsp:spPr>
        <a:xfrm>
          <a:off x="767592" y="831210"/>
          <a:ext cx="4330663" cy="66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35" tIns="70335" rIns="70335" bIns="703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the CSS box model</a:t>
          </a:r>
        </a:p>
      </dsp:txBody>
      <dsp:txXfrm>
        <a:off x="767592" y="831210"/>
        <a:ext cx="4330663" cy="664581"/>
      </dsp:txXfrm>
    </dsp:sp>
    <dsp:sp modelId="{939574CA-6071-4246-998F-AEAC36C1EBB6}">
      <dsp:nvSpPr>
        <dsp:cNvPr id="0" name=""/>
        <dsp:cNvSpPr/>
      </dsp:nvSpPr>
      <dsp:spPr>
        <a:xfrm>
          <a:off x="0" y="1661937"/>
          <a:ext cx="5098256" cy="6645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9058F-1362-47B5-A407-0CA19725E679}">
      <dsp:nvSpPr>
        <dsp:cNvPr id="0" name=""/>
        <dsp:cNvSpPr/>
      </dsp:nvSpPr>
      <dsp:spPr>
        <a:xfrm>
          <a:off x="201036" y="1811468"/>
          <a:ext cx="365520" cy="3655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472E0-8E97-4799-BE49-F5C18B64F466}">
      <dsp:nvSpPr>
        <dsp:cNvPr id="0" name=""/>
        <dsp:cNvSpPr/>
      </dsp:nvSpPr>
      <dsp:spPr>
        <a:xfrm>
          <a:off x="767592" y="1661937"/>
          <a:ext cx="4330663" cy="66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35" tIns="70335" rIns="70335" bIns="703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Apply the margin properties</a:t>
          </a:r>
        </a:p>
      </dsp:txBody>
      <dsp:txXfrm>
        <a:off x="767592" y="1661937"/>
        <a:ext cx="4330663" cy="664581"/>
      </dsp:txXfrm>
    </dsp:sp>
    <dsp:sp modelId="{06426A2A-E185-451A-96E5-A0250A4CC273}">
      <dsp:nvSpPr>
        <dsp:cNvPr id="0" name=""/>
        <dsp:cNvSpPr/>
      </dsp:nvSpPr>
      <dsp:spPr>
        <a:xfrm>
          <a:off x="0" y="2492665"/>
          <a:ext cx="5098256" cy="6645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14E32-3331-4418-AB2C-607CAEE9EF44}">
      <dsp:nvSpPr>
        <dsp:cNvPr id="0" name=""/>
        <dsp:cNvSpPr/>
      </dsp:nvSpPr>
      <dsp:spPr>
        <a:xfrm>
          <a:off x="201036" y="2642195"/>
          <a:ext cx="365520" cy="3655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2A9A9-3FBE-4F64-96B1-FEAD6D41168E}">
      <dsp:nvSpPr>
        <dsp:cNvPr id="0" name=""/>
        <dsp:cNvSpPr/>
      </dsp:nvSpPr>
      <dsp:spPr>
        <a:xfrm>
          <a:off x="767592" y="2492665"/>
          <a:ext cx="4330663" cy="66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35" tIns="70335" rIns="70335" bIns="703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Apply the padding properties</a:t>
          </a:r>
        </a:p>
      </dsp:txBody>
      <dsp:txXfrm>
        <a:off x="767592" y="2492665"/>
        <a:ext cx="4330663" cy="664581"/>
      </dsp:txXfrm>
    </dsp:sp>
    <dsp:sp modelId="{32C0A1DD-EBF9-4934-A2FD-FD2B7A9735BA}">
      <dsp:nvSpPr>
        <dsp:cNvPr id="0" name=""/>
        <dsp:cNvSpPr/>
      </dsp:nvSpPr>
      <dsp:spPr>
        <a:xfrm>
          <a:off x="0" y="3323392"/>
          <a:ext cx="5098256" cy="6645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32445-574D-4D8C-A042-DA6DFFDCAFAE}">
      <dsp:nvSpPr>
        <dsp:cNvPr id="0" name=""/>
        <dsp:cNvSpPr/>
      </dsp:nvSpPr>
      <dsp:spPr>
        <a:xfrm>
          <a:off x="201036" y="3472923"/>
          <a:ext cx="365520" cy="3655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15390-7C29-49C3-B77A-4ED029C69B98}">
      <dsp:nvSpPr>
        <dsp:cNvPr id="0" name=""/>
        <dsp:cNvSpPr/>
      </dsp:nvSpPr>
      <dsp:spPr>
        <a:xfrm>
          <a:off x="767592" y="3323392"/>
          <a:ext cx="4330663" cy="66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35" tIns="70335" rIns="70335" bIns="703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Apply the border properties</a:t>
          </a:r>
        </a:p>
      </dsp:txBody>
      <dsp:txXfrm>
        <a:off x="767592" y="3323392"/>
        <a:ext cx="4330663" cy="664581"/>
      </dsp:txXfrm>
    </dsp:sp>
    <dsp:sp modelId="{AA61F0EF-9B86-4583-A1B1-DA025816E3A3}">
      <dsp:nvSpPr>
        <dsp:cNvPr id="0" name=""/>
        <dsp:cNvSpPr/>
      </dsp:nvSpPr>
      <dsp:spPr>
        <a:xfrm>
          <a:off x="0" y="4154119"/>
          <a:ext cx="5098256" cy="6645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9D6A8-40B6-41E0-ADFE-FE9BA5223D54}">
      <dsp:nvSpPr>
        <dsp:cNvPr id="0" name=""/>
        <dsp:cNvSpPr/>
      </dsp:nvSpPr>
      <dsp:spPr>
        <a:xfrm>
          <a:off x="201036" y="4303650"/>
          <a:ext cx="365520" cy="36552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32028-4DCD-4ED4-8052-8B8A531F0F2E}">
      <dsp:nvSpPr>
        <dsp:cNvPr id="0" name=""/>
        <dsp:cNvSpPr/>
      </dsp:nvSpPr>
      <dsp:spPr>
        <a:xfrm>
          <a:off x="767592" y="4154119"/>
          <a:ext cx="4330663" cy="66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35" tIns="70335" rIns="70335" bIns="703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the page layout box properties</a:t>
          </a:r>
        </a:p>
      </dsp:txBody>
      <dsp:txXfrm>
        <a:off x="767592" y="4154119"/>
        <a:ext cx="4330663" cy="664581"/>
      </dsp:txXfrm>
    </dsp:sp>
    <dsp:sp modelId="{FD3FCDBE-A448-4695-B222-356420E52451}">
      <dsp:nvSpPr>
        <dsp:cNvPr id="0" name=""/>
        <dsp:cNvSpPr/>
      </dsp:nvSpPr>
      <dsp:spPr>
        <a:xfrm>
          <a:off x="0" y="4984847"/>
          <a:ext cx="5098256" cy="6645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C2F80-D7C3-4927-8A1F-2655501D5929}">
      <dsp:nvSpPr>
        <dsp:cNvPr id="0" name=""/>
        <dsp:cNvSpPr/>
      </dsp:nvSpPr>
      <dsp:spPr>
        <a:xfrm>
          <a:off x="201036" y="5134378"/>
          <a:ext cx="365520" cy="36552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589F7-A002-435F-B721-C5D216278142}">
      <dsp:nvSpPr>
        <dsp:cNvPr id="0" name=""/>
        <dsp:cNvSpPr/>
      </dsp:nvSpPr>
      <dsp:spPr>
        <a:xfrm>
          <a:off x="767592" y="4984847"/>
          <a:ext cx="4330663" cy="664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35" tIns="70335" rIns="70335" bIns="703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 a simple page layout</a:t>
          </a:r>
        </a:p>
      </dsp:txBody>
      <dsp:txXfrm>
        <a:off x="767592" y="4984847"/>
        <a:ext cx="4330663" cy="6645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89A9D-993A-487A-93D4-52C51DE65262}">
      <dsp:nvSpPr>
        <dsp:cNvPr id="0" name=""/>
        <dsp:cNvSpPr/>
      </dsp:nvSpPr>
      <dsp:spPr>
        <a:xfrm>
          <a:off x="1036558" y="1578"/>
          <a:ext cx="4146232" cy="161803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8" tIns="410981" rIns="80448" bIns="4109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can set the horizontal width of an element using either a length value or percentage</a:t>
          </a:r>
        </a:p>
      </dsp:txBody>
      <dsp:txXfrm>
        <a:off x="1036558" y="1578"/>
        <a:ext cx="4146232" cy="1618034"/>
      </dsp:txXfrm>
    </dsp:sp>
    <dsp:sp modelId="{87FDFF64-4B6C-4CBE-830B-244C60C14F69}">
      <dsp:nvSpPr>
        <dsp:cNvPr id="0" name=""/>
        <dsp:cNvSpPr/>
      </dsp:nvSpPr>
      <dsp:spPr>
        <a:xfrm>
          <a:off x="0" y="1578"/>
          <a:ext cx="1036558" cy="16180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51" tIns="159826" rIns="54851" bIns="15982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Set</a:t>
          </a:r>
        </a:p>
      </dsp:txBody>
      <dsp:txXfrm>
        <a:off x="0" y="1578"/>
        <a:ext cx="1036558" cy="1618034"/>
      </dsp:txXfrm>
    </dsp:sp>
    <dsp:sp modelId="{A3DAFF37-B397-440E-BD2C-53895491E17B}">
      <dsp:nvSpPr>
        <dsp:cNvPr id="0" name=""/>
        <dsp:cNvSpPr/>
      </dsp:nvSpPr>
      <dsp:spPr>
        <a:xfrm>
          <a:off x="1036558" y="1716695"/>
          <a:ext cx="4146232" cy="1618034"/>
        </a:xfrm>
        <a:prstGeom prst="rect">
          <a:avLst/>
        </a:prstGeom>
        <a:solidFill>
          <a:schemeClr val="accent2">
            <a:tint val="40000"/>
            <a:alpha val="90000"/>
            <a:hueOff val="1130152"/>
            <a:satOff val="422"/>
            <a:lumOff val="5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130152"/>
              <a:satOff val="422"/>
              <a:lumOff val="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8" tIns="410981" rIns="80448" bIns="4109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 fixed layouts, use pixels</a:t>
          </a:r>
        </a:p>
      </dsp:txBody>
      <dsp:txXfrm>
        <a:off x="1036558" y="1716695"/>
        <a:ext cx="4146232" cy="1618034"/>
      </dsp:txXfrm>
    </dsp:sp>
    <dsp:sp modelId="{41E5ED35-147A-42E7-97D8-EC5C32AD72ED}">
      <dsp:nvSpPr>
        <dsp:cNvPr id="0" name=""/>
        <dsp:cNvSpPr/>
      </dsp:nvSpPr>
      <dsp:spPr>
        <a:xfrm>
          <a:off x="0" y="1716695"/>
          <a:ext cx="1036558" cy="1618034"/>
        </a:xfrm>
        <a:prstGeom prst="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5875" cap="flat" cmpd="sng" algn="ctr">
          <a:solidFill>
            <a:schemeClr val="accent2">
              <a:hueOff val="1620045"/>
              <a:satOff val="225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51" tIns="159826" rIns="54851" bIns="15982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</a:t>
          </a:r>
        </a:p>
      </dsp:txBody>
      <dsp:txXfrm>
        <a:off x="0" y="1716695"/>
        <a:ext cx="1036558" cy="1618034"/>
      </dsp:txXfrm>
    </dsp:sp>
    <dsp:sp modelId="{8B90D741-DDE0-4212-9B89-9344B11830E9}">
      <dsp:nvSpPr>
        <dsp:cNvPr id="0" name=""/>
        <dsp:cNvSpPr/>
      </dsp:nvSpPr>
      <dsp:spPr>
        <a:xfrm>
          <a:off x="1036558" y="3431811"/>
          <a:ext cx="4146232" cy="1618034"/>
        </a:xfrm>
        <a:prstGeom prst="rect">
          <a:avLst/>
        </a:prstGeom>
        <a:solidFill>
          <a:schemeClr val="accent2">
            <a:tint val="40000"/>
            <a:alpha val="90000"/>
            <a:hueOff val="2260305"/>
            <a:satOff val="843"/>
            <a:lumOff val="10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260305"/>
              <a:satOff val="843"/>
              <a:lumOff val="1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8" tIns="410981" rIns="80448" bIns="4109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 flexible layouts, use percentages</a:t>
          </a:r>
        </a:p>
      </dsp:txBody>
      <dsp:txXfrm>
        <a:off x="1036558" y="3431811"/>
        <a:ext cx="4146232" cy="1618034"/>
      </dsp:txXfrm>
    </dsp:sp>
    <dsp:sp modelId="{CE557946-70BE-4FB9-BDAE-3477333E50EF}">
      <dsp:nvSpPr>
        <dsp:cNvPr id="0" name=""/>
        <dsp:cNvSpPr/>
      </dsp:nvSpPr>
      <dsp:spPr>
        <a:xfrm>
          <a:off x="0" y="3431811"/>
          <a:ext cx="1036558" cy="1618034"/>
        </a:xfrm>
        <a:prstGeom prst="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51" tIns="159826" rIns="54851" bIns="15982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</a:t>
          </a:r>
        </a:p>
      </dsp:txBody>
      <dsp:txXfrm>
        <a:off x="0" y="3431811"/>
        <a:ext cx="1036558" cy="16180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940BC-B193-4FA5-8C63-8A1945C906EE}">
      <dsp:nvSpPr>
        <dsp:cNvPr id="0" name=""/>
        <dsp:cNvSpPr/>
      </dsp:nvSpPr>
      <dsp:spPr>
        <a:xfrm>
          <a:off x="0" y="3410021"/>
          <a:ext cx="5098256" cy="22373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actual element width is the result of adding the padding border and margin to the content width</a:t>
          </a:r>
        </a:p>
      </dsp:txBody>
      <dsp:txXfrm>
        <a:off x="0" y="3410021"/>
        <a:ext cx="5098256" cy="2237343"/>
      </dsp:txXfrm>
    </dsp:sp>
    <dsp:sp modelId="{F2142ABF-8CB0-4BEC-94E5-AB13B2CDACAC}">
      <dsp:nvSpPr>
        <dsp:cNvPr id="0" name=""/>
        <dsp:cNvSpPr/>
      </dsp:nvSpPr>
      <dsp:spPr>
        <a:xfrm rot="10800000">
          <a:off x="0" y="2547"/>
          <a:ext cx="5098256" cy="3441033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width you specify applies to the content only, not the entire element</a:t>
          </a:r>
        </a:p>
      </dsp:txBody>
      <dsp:txXfrm rot="10800000">
        <a:off x="0" y="2547"/>
        <a:ext cx="5098256" cy="22358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0F349-DEBB-4F11-8F8B-2704730255D9}">
      <dsp:nvSpPr>
        <dsp:cNvPr id="0" name=""/>
        <dsp:cNvSpPr/>
      </dsp:nvSpPr>
      <dsp:spPr>
        <a:xfrm>
          <a:off x="965728" y="555180"/>
          <a:ext cx="1554187" cy="155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15746-72EC-4D6E-91AF-11F9FFA5EAB0}">
      <dsp:nvSpPr>
        <dsp:cNvPr id="0" name=""/>
        <dsp:cNvSpPr/>
      </dsp:nvSpPr>
      <dsp:spPr>
        <a:xfrm>
          <a:off x="15946" y="2510899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float property lets you position an element to the left or right edge of its containing element</a:t>
          </a:r>
        </a:p>
      </dsp:txBody>
      <dsp:txXfrm>
        <a:off x="15946" y="2510899"/>
        <a:ext cx="3453750" cy="720000"/>
      </dsp:txXfrm>
    </dsp:sp>
    <dsp:sp modelId="{D78A3C9F-5D53-4BD4-ADEF-D442C09E53C8}">
      <dsp:nvSpPr>
        <dsp:cNvPr id="0" name=""/>
        <dsp:cNvSpPr/>
      </dsp:nvSpPr>
      <dsp:spPr>
        <a:xfrm>
          <a:off x="5023884" y="555180"/>
          <a:ext cx="1554187" cy="155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5A6A0-E955-4389-A25C-56CF91C44C24}">
      <dsp:nvSpPr>
        <dsp:cNvPr id="0" name=""/>
        <dsp:cNvSpPr/>
      </dsp:nvSpPr>
      <dsp:spPr>
        <a:xfrm>
          <a:off x="4074103" y="2510899"/>
          <a:ext cx="345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 can float an image or content box to the left or right of text</a:t>
          </a:r>
        </a:p>
      </dsp:txBody>
      <dsp:txXfrm>
        <a:off x="4074103" y="2510899"/>
        <a:ext cx="34537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D4EB7-430B-496D-9E53-B4EC0BB05E42}">
      <dsp:nvSpPr>
        <dsp:cNvPr id="0" name=""/>
        <dsp:cNvSpPr/>
      </dsp:nvSpPr>
      <dsp:spPr>
        <a:xfrm>
          <a:off x="0" y="4252987"/>
          <a:ext cx="5098256" cy="13959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the clear property to force text beneath a floated element rather than next to it</a:t>
          </a:r>
        </a:p>
      </dsp:txBody>
      <dsp:txXfrm>
        <a:off x="0" y="4252987"/>
        <a:ext cx="5098256" cy="1395925"/>
      </dsp:txXfrm>
    </dsp:sp>
    <dsp:sp modelId="{9C73975F-3E10-463D-96DF-E5E2BC54128C}">
      <dsp:nvSpPr>
        <dsp:cNvPr id="0" name=""/>
        <dsp:cNvSpPr/>
      </dsp:nvSpPr>
      <dsp:spPr>
        <a:xfrm rot="10800000">
          <a:off x="0" y="2126993"/>
          <a:ext cx="5098256" cy="2146933"/>
        </a:xfrm>
        <a:prstGeom prst="upArrowCallou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Clear is only used when you’re floating an element</a:t>
          </a:r>
        </a:p>
      </dsp:txBody>
      <dsp:txXfrm rot="10800000">
        <a:off x="0" y="2126993"/>
        <a:ext cx="5098256" cy="1395013"/>
      </dsp:txXfrm>
    </dsp:sp>
    <dsp:sp modelId="{6F0BC989-F69E-4859-A3DB-B45114B1BE74}">
      <dsp:nvSpPr>
        <dsp:cNvPr id="0" name=""/>
        <dsp:cNvSpPr/>
      </dsp:nvSpPr>
      <dsp:spPr>
        <a:xfrm rot="10800000">
          <a:off x="0" y="998"/>
          <a:ext cx="5098256" cy="2146933"/>
        </a:xfrm>
        <a:prstGeom prst="upArrowCallou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clear property lets you control the flow of text around floated elements</a:t>
          </a:r>
        </a:p>
      </dsp:txBody>
      <dsp:txXfrm rot="10800000">
        <a:off x="0" y="998"/>
        <a:ext cx="5098256" cy="13950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8EE5A-1DAF-4FA0-A715-9F5F15CBD937}">
      <dsp:nvSpPr>
        <dsp:cNvPr id="0" name=""/>
        <dsp:cNvSpPr/>
      </dsp:nvSpPr>
      <dsp:spPr>
        <a:xfrm>
          <a:off x="0" y="616"/>
          <a:ext cx="5182791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8E18D-7FF3-4E72-8346-75C3D162C936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051D9-7E07-434D-931F-073E643EB2EB}">
      <dsp:nvSpPr>
        <dsp:cNvPr id="0" name=""/>
        <dsp:cNvSpPr/>
      </dsp:nvSpPr>
      <dsp:spPr>
        <a:xfrm>
          <a:off x="1666563" y="616"/>
          <a:ext cx="3516227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overflow property lets you control when content overflows the content box that contains it</a:t>
          </a:r>
        </a:p>
      </dsp:txBody>
      <dsp:txXfrm>
        <a:off x="1666563" y="616"/>
        <a:ext cx="3516227" cy="1442911"/>
      </dsp:txXfrm>
    </dsp:sp>
    <dsp:sp modelId="{4782D45D-E970-4A77-A120-D893DEE01883}">
      <dsp:nvSpPr>
        <dsp:cNvPr id="0" name=""/>
        <dsp:cNvSpPr/>
      </dsp:nvSpPr>
      <dsp:spPr>
        <a:xfrm>
          <a:off x="0" y="1804256"/>
          <a:ext cx="5182791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18A7-B1E8-4C51-87A5-30327CAC63F1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814F3-5BBD-4096-91B7-A633112EA2C5}">
      <dsp:nvSpPr>
        <dsp:cNvPr id="0" name=""/>
        <dsp:cNvSpPr/>
      </dsp:nvSpPr>
      <dsp:spPr>
        <a:xfrm>
          <a:off x="1666563" y="1804256"/>
          <a:ext cx="3516227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This can happen when the content is larger than the area that contains it</a:t>
          </a:r>
        </a:p>
      </dsp:txBody>
      <dsp:txXfrm>
        <a:off x="1666563" y="1804256"/>
        <a:ext cx="3516227" cy="1442911"/>
      </dsp:txXfrm>
    </dsp:sp>
    <dsp:sp modelId="{C6ABAD40-0A76-42F0-9DEC-68AD67FA570A}">
      <dsp:nvSpPr>
        <dsp:cNvPr id="0" name=""/>
        <dsp:cNvSpPr/>
      </dsp:nvSpPr>
      <dsp:spPr>
        <a:xfrm>
          <a:off x="0" y="3607896"/>
          <a:ext cx="5182791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39C5A-7D0F-4947-B7DB-BCE97BDFA8CF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63FEB-97AA-451F-84A9-9877DD5A5ACF}">
      <dsp:nvSpPr>
        <dsp:cNvPr id="0" name=""/>
        <dsp:cNvSpPr/>
      </dsp:nvSpPr>
      <dsp:spPr>
        <a:xfrm>
          <a:off x="1666563" y="3607896"/>
          <a:ext cx="3516227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Using the height property is the most common cause of overflow problems</a:t>
          </a:r>
        </a:p>
      </dsp:txBody>
      <dsp:txXfrm>
        <a:off x="1666563" y="3607896"/>
        <a:ext cx="3516227" cy="144291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FBCDD-6A45-43AF-9570-904D85F7DEBB}">
      <dsp:nvSpPr>
        <dsp:cNvPr id="0" name=""/>
        <dsp:cNvSpPr/>
      </dsp:nvSpPr>
      <dsp:spPr>
        <a:xfrm>
          <a:off x="0" y="1827"/>
          <a:ext cx="5098256" cy="7787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B29A5-EE4B-4E2A-9FD5-FBD24F6C6061}">
      <dsp:nvSpPr>
        <dsp:cNvPr id="0" name=""/>
        <dsp:cNvSpPr/>
      </dsp:nvSpPr>
      <dsp:spPr>
        <a:xfrm>
          <a:off x="235585" y="177056"/>
          <a:ext cx="428336" cy="428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1CFF2-CC0F-4CE9-9A1E-2AA4BD094E84}">
      <dsp:nvSpPr>
        <dsp:cNvPr id="0" name=""/>
        <dsp:cNvSpPr/>
      </dsp:nvSpPr>
      <dsp:spPr>
        <a:xfrm>
          <a:off x="899507" y="1827"/>
          <a:ext cx="4198748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CSS box model lets you control spacing around elements</a:t>
          </a:r>
        </a:p>
      </dsp:txBody>
      <dsp:txXfrm>
        <a:off x="899507" y="1827"/>
        <a:ext cx="4198748" cy="778794"/>
      </dsp:txXfrm>
    </dsp:sp>
    <dsp:sp modelId="{AC4C27B8-D3B5-413A-93F5-48E6534AAF31}">
      <dsp:nvSpPr>
        <dsp:cNvPr id="0" name=""/>
        <dsp:cNvSpPr/>
      </dsp:nvSpPr>
      <dsp:spPr>
        <a:xfrm>
          <a:off x="0" y="975320"/>
          <a:ext cx="5098256" cy="7787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2A865-0413-40AB-B56D-FC8C7F47D339}">
      <dsp:nvSpPr>
        <dsp:cNvPr id="0" name=""/>
        <dsp:cNvSpPr/>
      </dsp:nvSpPr>
      <dsp:spPr>
        <a:xfrm>
          <a:off x="235585" y="1150548"/>
          <a:ext cx="428336" cy="428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FCCBD-1198-46E0-89E3-180CC1BF38BA}">
      <dsp:nvSpPr>
        <dsp:cNvPr id="0" name=""/>
        <dsp:cNvSpPr/>
      </dsp:nvSpPr>
      <dsp:spPr>
        <a:xfrm>
          <a:off x="899507" y="975320"/>
          <a:ext cx="4198748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You can set margin, border and padding values for all four sides of the box</a:t>
          </a:r>
        </a:p>
      </dsp:txBody>
      <dsp:txXfrm>
        <a:off x="899507" y="975320"/>
        <a:ext cx="4198748" cy="778794"/>
      </dsp:txXfrm>
    </dsp:sp>
    <dsp:sp modelId="{FD494DFC-A1F6-455B-8ED6-2E60688B28EC}">
      <dsp:nvSpPr>
        <dsp:cNvPr id="0" name=""/>
        <dsp:cNvSpPr/>
      </dsp:nvSpPr>
      <dsp:spPr>
        <a:xfrm>
          <a:off x="0" y="1948812"/>
          <a:ext cx="5098256" cy="7787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0B567-BE4C-42A0-969C-1ECBD87C2EA1}">
      <dsp:nvSpPr>
        <dsp:cNvPr id="0" name=""/>
        <dsp:cNvSpPr/>
      </dsp:nvSpPr>
      <dsp:spPr>
        <a:xfrm>
          <a:off x="235585" y="2124041"/>
          <a:ext cx="428336" cy="428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728C7-9DCC-4E74-B1BD-2D16FF4540BD}">
      <dsp:nvSpPr>
        <dsp:cNvPr id="0" name=""/>
        <dsp:cNvSpPr/>
      </dsp:nvSpPr>
      <dsp:spPr>
        <a:xfrm>
          <a:off x="899507" y="1948812"/>
          <a:ext cx="4198748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For flexible layouts, choose relative length units</a:t>
          </a:r>
        </a:p>
      </dsp:txBody>
      <dsp:txXfrm>
        <a:off x="899507" y="1948812"/>
        <a:ext cx="4198748" cy="778794"/>
      </dsp:txXfrm>
    </dsp:sp>
    <dsp:sp modelId="{A21952F6-4FB5-4308-83D8-341DEB63F4F3}">
      <dsp:nvSpPr>
        <dsp:cNvPr id="0" name=""/>
        <dsp:cNvSpPr/>
      </dsp:nvSpPr>
      <dsp:spPr>
        <a:xfrm>
          <a:off x="0" y="2922305"/>
          <a:ext cx="5098256" cy="7787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C6D50-BDFE-4BBC-8BE0-10634272D6DB}">
      <dsp:nvSpPr>
        <dsp:cNvPr id="0" name=""/>
        <dsp:cNvSpPr/>
      </dsp:nvSpPr>
      <dsp:spPr>
        <a:xfrm>
          <a:off x="235585" y="3097533"/>
          <a:ext cx="428336" cy="428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F572C-BA77-4216-B1E5-1FF27428BD3D}">
      <dsp:nvSpPr>
        <dsp:cNvPr id="0" name=""/>
        <dsp:cNvSpPr/>
      </dsp:nvSpPr>
      <dsp:spPr>
        <a:xfrm>
          <a:off x="899507" y="2922305"/>
          <a:ext cx="4198748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For fixed pages, choose pixel measurements</a:t>
          </a:r>
        </a:p>
      </dsp:txBody>
      <dsp:txXfrm>
        <a:off x="899507" y="2922305"/>
        <a:ext cx="4198748" cy="778794"/>
      </dsp:txXfrm>
    </dsp:sp>
    <dsp:sp modelId="{82CFDB79-24AE-442D-ABCB-851859834158}">
      <dsp:nvSpPr>
        <dsp:cNvPr id="0" name=""/>
        <dsp:cNvSpPr/>
      </dsp:nvSpPr>
      <dsp:spPr>
        <a:xfrm>
          <a:off x="0" y="3895797"/>
          <a:ext cx="5098256" cy="77879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86AA9-369B-4105-8977-202220F348AE}">
      <dsp:nvSpPr>
        <dsp:cNvPr id="0" name=""/>
        <dsp:cNvSpPr/>
      </dsp:nvSpPr>
      <dsp:spPr>
        <a:xfrm>
          <a:off x="235585" y="4071026"/>
          <a:ext cx="428336" cy="428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43CDC-F8CF-49EC-B116-8CAF139DBC28}">
      <dsp:nvSpPr>
        <dsp:cNvPr id="0" name=""/>
        <dsp:cNvSpPr/>
      </dsp:nvSpPr>
      <dsp:spPr>
        <a:xfrm>
          <a:off x="899507" y="3895797"/>
          <a:ext cx="4198748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page layout box properties let you create floating content boxes and wrap text around images</a:t>
          </a:r>
        </a:p>
      </dsp:txBody>
      <dsp:txXfrm>
        <a:off x="899507" y="3895797"/>
        <a:ext cx="4198748" cy="778794"/>
      </dsp:txXfrm>
    </dsp:sp>
    <dsp:sp modelId="{F327BCC3-2211-4DF4-B4C3-92289224C4A8}">
      <dsp:nvSpPr>
        <dsp:cNvPr id="0" name=""/>
        <dsp:cNvSpPr/>
      </dsp:nvSpPr>
      <dsp:spPr>
        <a:xfrm>
          <a:off x="0" y="4869290"/>
          <a:ext cx="5098256" cy="7787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71F85-75BC-420C-8F5C-70B20E6F857F}">
      <dsp:nvSpPr>
        <dsp:cNvPr id="0" name=""/>
        <dsp:cNvSpPr/>
      </dsp:nvSpPr>
      <dsp:spPr>
        <a:xfrm>
          <a:off x="235585" y="5044518"/>
          <a:ext cx="428336" cy="4283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67CE3-230A-41D3-8BCA-9035AD92B7C8}">
      <dsp:nvSpPr>
        <dsp:cNvPr id="0" name=""/>
        <dsp:cNvSpPr/>
      </dsp:nvSpPr>
      <dsp:spPr>
        <a:xfrm>
          <a:off x="899507" y="4869290"/>
          <a:ext cx="4198748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Remember to use margin, border, and padding properties to enhance legibility</a:t>
          </a:r>
        </a:p>
      </dsp:txBody>
      <dsp:txXfrm>
        <a:off x="899507" y="4869290"/>
        <a:ext cx="4198748" cy="7787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3DE5D-AEA9-4E2A-9C93-4C60DB7688FA}">
      <dsp:nvSpPr>
        <dsp:cNvPr id="0" name=""/>
        <dsp:cNvSpPr/>
      </dsp:nvSpPr>
      <dsp:spPr>
        <a:xfrm>
          <a:off x="0" y="3410021"/>
          <a:ext cx="5098256" cy="22373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Based on the hierarchical structure of the HTML document and element display type</a:t>
          </a:r>
        </a:p>
      </dsp:txBody>
      <dsp:txXfrm>
        <a:off x="0" y="3410021"/>
        <a:ext cx="5098256" cy="2237343"/>
      </dsp:txXfrm>
    </dsp:sp>
    <dsp:sp modelId="{013433F4-980A-4B70-88F7-F4884B88D6CA}">
      <dsp:nvSpPr>
        <dsp:cNvPr id="0" name=""/>
        <dsp:cNvSpPr/>
      </dsp:nvSpPr>
      <dsp:spPr>
        <a:xfrm rot="10800000">
          <a:off x="0" y="2547"/>
          <a:ext cx="5098256" cy="3441033"/>
        </a:xfrm>
        <a:prstGeom prst="upArrowCallou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Describes how the element content boxes should be displayed by the browser</a:t>
          </a:r>
        </a:p>
      </dsp:txBody>
      <dsp:txXfrm rot="10800000">
        <a:off x="0" y="2547"/>
        <a:ext cx="5098256" cy="2235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5A98B-2E38-4AF0-8B69-E90CC6061B09}">
      <dsp:nvSpPr>
        <dsp:cNvPr id="0" name=""/>
        <dsp:cNvSpPr/>
      </dsp:nvSpPr>
      <dsp:spPr>
        <a:xfrm>
          <a:off x="0" y="16027"/>
          <a:ext cx="5098256" cy="16782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Negative margins can be set to achieve special effects</a:t>
          </a:r>
        </a:p>
      </dsp:txBody>
      <dsp:txXfrm>
        <a:off x="81924" y="97951"/>
        <a:ext cx="4934408" cy="1514370"/>
      </dsp:txXfrm>
    </dsp:sp>
    <dsp:sp modelId="{83072BB2-ABC0-4F1B-B495-5FA526B9A13D}">
      <dsp:nvSpPr>
        <dsp:cNvPr id="0" name=""/>
        <dsp:cNvSpPr/>
      </dsp:nvSpPr>
      <dsp:spPr>
        <a:xfrm>
          <a:off x="0" y="1780646"/>
          <a:ext cx="5098256" cy="1678218"/>
        </a:xfrm>
        <a:prstGeom prst="roundRec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You an override the default browser margin by setting a negative value</a:t>
          </a:r>
        </a:p>
      </dsp:txBody>
      <dsp:txXfrm>
        <a:off x="81924" y="1862570"/>
        <a:ext cx="4934408" cy="1514370"/>
      </dsp:txXfrm>
    </dsp:sp>
    <dsp:sp modelId="{703E7639-4334-45AE-BF07-3150F9D81BEC}">
      <dsp:nvSpPr>
        <dsp:cNvPr id="0" name=""/>
        <dsp:cNvSpPr/>
      </dsp:nvSpPr>
      <dsp:spPr>
        <a:xfrm>
          <a:off x="0" y="3458865"/>
          <a:ext cx="5098256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p {margin-left: -10px;}</a:t>
          </a:r>
        </a:p>
      </dsp:txBody>
      <dsp:txXfrm>
        <a:off x="0" y="3458865"/>
        <a:ext cx="5098256" cy="496800"/>
      </dsp:txXfrm>
    </dsp:sp>
    <dsp:sp modelId="{DC941773-3562-4C7B-9144-8977435D9690}">
      <dsp:nvSpPr>
        <dsp:cNvPr id="0" name=""/>
        <dsp:cNvSpPr/>
      </dsp:nvSpPr>
      <dsp:spPr>
        <a:xfrm>
          <a:off x="0" y="3955665"/>
          <a:ext cx="5098256" cy="1678218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Can also be used to remove the default margins from other elements</a:t>
          </a:r>
        </a:p>
      </dsp:txBody>
      <dsp:txXfrm>
        <a:off x="81924" y="4037589"/>
        <a:ext cx="4934408" cy="15143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2DC1E-3250-4BBA-B465-00AE0927ED6D}">
      <dsp:nvSpPr>
        <dsp:cNvPr id="0" name=""/>
        <dsp:cNvSpPr/>
      </dsp:nvSpPr>
      <dsp:spPr>
        <a:xfrm>
          <a:off x="-72654" y="9150"/>
          <a:ext cx="5454253" cy="16441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8FFB1-A7AA-4C2B-B55E-3674EFCF94D5}">
      <dsp:nvSpPr>
        <dsp:cNvPr id="0" name=""/>
        <dsp:cNvSpPr/>
      </dsp:nvSpPr>
      <dsp:spPr>
        <a:xfrm>
          <a:off x="424702" y="379085"/>
          <a:ext cx="904284" cy="9042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69349-F388-49DE-83B3-C82CA46F4784}">
      <dsp:nvSpPr>
        <dsp:cNvPr id="0" name=""/>
        <dsp:cNvSpPr/>
      </dsp:nvSpPr>
      <dsp:spPr>
        <a:xfrm>
          <a:off x="1826343" y="9150"/>
          <a:ext cx="3551540" cy="164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006" tIns="174006" rIns="174006" bIns="17400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remove the default margin spacing in the browser, set margin values to zero</a:t>
          </a:r>
        </a:p>
      </dsp:txBody>
      <dsp:txXfrm>
        <a:off x="1826343" y="9150"/>
        <a:ext cx="3551540" cy="1644153"/>
      </dsp:txXfrm>
    </dsp:sp>
    <dsp:sp modelId="{3E7F722A-E0C2-4C96-A393-76311CEA071E}">
      <dsp:nvSpPr>
        <dsp:cNvPr id="0" name=""/>
        <dsp:cNvSpPr/>
      </dsp:nvSpPr>
      <dsp:spPr>
        <a:xfrm>
          <a:off x="-72654" y="2064343"/>
          <a:ext cx="5454253" cy="16441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BF42A-36A5-48EE-A5F9-2FE90B6C568E}">
      <dsp:nvSpPr>
        <dsp:cNvPr id="0" name=""/>
        <dsp:cNvSpPr/>
      </dsp:nvSpPr>
      <dsp:spPr>
        <a:xfrm>
          <a:off x="424702" y="2434277"/>
          <a:ext cx="904284" cy="904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36BE7-2103-4008-ACEC-067F8CC9278F}">
      <dsp:nvSpPr>
        <dsp:cNvPr id="0" name=""/>
        <dsp:cNvSpPr/>
      </dsp:nvSpPr>
      <dsp:spPr>
        <a:xfrm>
          <a:off x="1524000" y="2064343"/>
          <a:ext cx="3849586" cy="164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006" tIns="174006" rIns="174006" bIns="17400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body {margin: 0; padding: 0;}</a:t>
          </a:r>
        </a:p>
      </dsp:txBody>
      <dsp:txXfrm>
        <a:off x="1524000" y="2064343"/>
        <a:ext cx="3849586" cy="1644153"/>
      </dsp:txXfrm>
    </dsp:sp>
    <dsp:sp modelId="{FA526015-58D2-4590-94CD-D990CB4AAF8A}">
      <dsp:nvSpPr>
        <dsp:cNvPr id="0" name=""/>
        <dsp:cNvSpPr/>
      </dsp:nvSpPr>
      <dsp:spPr>
        <a:xfrm>
          <a:off x="-72654" y="4119535"/>
          <a:ext cx="5454253" cy="16441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361A5-6066-4212-906F-93ED7CEA283E}">
      <dsp:nvSpPr>
        <dsp:cNvPr id="0" name=""/>
        <dsp:cNvSpPr/>
      </dsp:nvSpPr>
      <dsp:spPr>
        <a:xfrm>
          <a:off x="424702" y="4489470"/>
          <a:ext cx="904284" cy="9042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9C06A-FE29-41EC-8638-DF7BE2033B2B}">
      <dsp:nvSpPr>
        <dsp:cNvPr id="0" name=""/>
        <dsp:cNvSpPr/>
      </dsp:nvSpPr>
      <dsp:spPr>
        <a:xfrm>
          <a:off x="1826343" y="4119535"/>
          <a:ext cx="3551540" cy="1644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006" tIns="174006" rIns="174006" bIns="17400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If you zero margins for the entire page, you must explicitly set margins for individual elements</a:t>
          </a:r>
        </a:p>
      </dsp:txBody>
      <dsp:txXfrm>
        <a:off x="1826343" y="4119535"/>
        <a:ext cx="3551540" cy="16441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EDA8E-1ED1-41CE-A5A2-2C8927E13A48}">
      <dsp:nvSpPr>
        <dsp:cNvPr id="0" name=""/>
        <dsp:cNvSpPr/>
      </dsp:nvSpPr>
      <dsp:spPr>
        <a:xfrm>
          <a:off x="0" y="4252987"/>
          <a:ext cx="5098256" cy="13959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There are five padding properties:</a:t>
          </a:r>
        </a:p>
      </dsp:txBody>
      <dsp:txXfrm>
        <a:off x="0" y="4252987"/>
        <a:ext cx="5098256" cy="753799"/>
      </dsp:txXfrm>
    </dsp:sp>
    <dsp:sp modelId="{F5C9EC82-23C0-4C2A-8AFC-131BE18E58B7}">
      <dsp:nvSpPr>
        <dsp:cNvPr id="0" name=""/>
        <dsp:cNvSpPr/>
      </dsp:nvSpPr>
      <dsp:spPr>
        <a:xfrm>
          <a:off x="622" y="4978869"/>
          <a:ext cx="1019402" cy="64212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padding</a:t>
          </a:r>
        </a:p>
      </dsp:txBody>
      <dsp:txXfrm>
        <a:off x="622" y="4978869"/>
        <a:ext cx="1019402" cy="642125"/>
      </dsp:txXfrm>
    </dsp:sp>
    <dsp:sp modelId="{3868DF23-2F4F-4E4F-AC09-8ED5B4640EF9}">
      <dsp:nvSpPr>
        <dsp:cNvPr id="0" name=""/>
        <dsp:cNvSpPr/>
      </dsp:nvSpPr>
      <dsp:spPr>
        <a:xfrm>
          <a:off x="1020024" y="4978869"/>
          <a:ext cx="1019402" cy="642125"/>
        </a:xfrm>
        <a:prstGeom prst="rect">
          <a:avLst/>
        </a:prstGeom>
        <a:solidFill>
          <a:schemeClr val="accent2">
            <a:tint val="40000"/>
            <a:alpha val="90000"/>
            <a:hueOff val="452061"/>
            <a:satOff val="169"/>
            <a:lumOff val="2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452061"/>
              <a:satOff val="169"/>
              <a:lumOff val="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padding-top</a:t>
          </a:r>
        </a:p>
      </dsp:txBody>
      <dsp:txXfrm>
        <a:off x="1020024" y="4978869"/>
        <a:ext cx="1019402" cy="642125"/>
      </dsp:txXfrm>
    </dsp:sp>
    <dsp:sp modelId="{74A6722A-A64B-4F6A-86D7-7FC4E3802A9E}">
      <dsp:nvSpPr>
        <dsp:cNvPr id="0" name=""/>
        <dsp:cNvSpPr/>
      </dsp:nvSpPr>
      <dsp:spPr>
        <a:xfrm>
          <a:off x="2039426" y="4978869"/>
          <a:ext cx="1019402" cy="642125"/>
        </a:xfrm>
        <a:prstGeom prst="rect">
          <a:avLst/>
        </a:prstGeom>
        <a:solidFill>
          <a:schemeClr val="accent2">
            <a:tint val="40000"/>
            <a:alpha val="90000"/>
            <a:hueOff val="904122"/>
            <a:satOff val="337"/>
            <a:lumOff val="4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904122"/>
              <a:satOff val="337"/>
              <a:lumOff val="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padding-right</a:t>
          </a:r>
        </a:p>
      </dsp:txBody>
      <dsp:txXfrm>
        <a:off x="2039426" y="4978869"/>
        <a:ext cx="1019402" cy="642125"/>
      </dsp:txXfrm>
    </dsp:sp>
    <dsp:sp modelId="{1CA6A956-CC8D-4D2A-9D34-FA97E34EDA8E}">
      <dsp:nvSpPr>
        <dsp:cNvPr id="0" name=""/>
        <dsp:cNvSpPr/>
      </dsp:nvSpPr>
      <dsp:spPr>
        <a:xfrm>
          <a:off x="3058829" y="4978869"/>
          <a:ext cx="1019402" cy="642125"/>
        </a:xfrm>
        <a:prstGeom prst="rect">
          <a:avLst/>
        </a:prstGeom>
        <a:solidFill>
          <a:schemeClr val="accent2">
            <a:tint val="40000"/>
            <a:alpha val="90000"/>
            <a:hueOff val="1356183"/>
            <a:satOff val="506"/>
            <a:lumOff val="6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356183"/>
              <a:satOff val="506"/>
              <a:lumOff val="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padding-bottom</a:t>
          </a:r>
        </a:p>
      </dsp:txBody>
      <dsp:txXfrm>
        <a:off x="3058829" y="4978869"/>
        <a:ext cx="1019402" cy="642125"/>
      </dsp:txXfrm>
    </dsp:sp>
    <dsp:sp modelId="{BE57F274-5AB6-4F0A-9D06-96DA9E666220}">
      <dsp:nvSpPr>
        <dsp:cNvPr id="0" name=""/>
        <dsp:cNvSpPr/>
      </dsp:nvSpPr>
      <dsp:spPr>
        <a:xfrm>
          <a:off x="4078231" y="4978869"/>
          <a:ext cx="1019402" cy="642125"/>
        </a:xfrm>
        <a:prstGeom prst="rect">
          <a:avLst/>
        </a:prstGeom>
        <a:solidFill>
          <a:schemeClr val="accent2">
            <a:tint val="40000"/>
            <a:alpha val="90000"/>
            <a:hueOff val="1808244"/>
            <a:satOff val="674"/>
            <a:lumOff val="8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808244"/>
              <a:satOff val="674"/>
              <a:lumOff val="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padding-left</a:t>
          </a:r>
        </a:p>
      </dsp:txBody>
      <dsp:txXfrm>
        <a:off x="4078231" y="4978869"/>
        <a:ext cx="1019402" cy="642125"/>
      </dsp:txXfrm>
    </dsp:sp>
    <dsp:sp modelId="{4A369ABA-AAD9-4039-BFA9-0CCC32D31F8D}">
      <dsp:nvSpPr>
        <dsp:cNvPr id="0" name=""/>
        <dsp:cNvSpPr/>
      </dsp:nvSpPr>
      <dsp:spPr>
        <a:xfrm rot="10800000">
          <a:off x="0" y="2126993"/>
          <a:ext cx="5098256" cy="2146933"/>
        </a:xfrm>
        <a:prstGeom prst="upArrowCallout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Padding area inherits the background color of the element</a:t>
          </a:r>
        </a:p>
      </dsp:txBody>
      <dsp:txXfrm rot="10800000">
        <a:off x="0" y="2126993"/>
        <a:ext cx="5098256" cy="1395013"/>
      </dsp:txXfrm>
    </dsp:sp>
    <dsp:sp modelId="{91EAA2E5-1008-418B-B585-71E24E7FFD02}">
      <dsp:nvSpPr>
        <dsp:cNvPr id="0" name=""/>
        <dsp:cNvSpPr/>
      </dsp:nvSpPr>
      <dsp:spPr>
        <a:xfrm rot="10800000">
          <a:off x="0" y="998"/>
          <a:ext cx="5098256" cy="2146933"/>
        </a:xfrm>
        <a:prstGeom prst="upArrowCallou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Control the padding area in the box model</a:t>
          </a:r>
        </a:p>
      </dsp:txBody>
      <dsp:txXfrm rot="-10800000">
        <a:off x="0" y="998"/>
        <a:ext cx="5098256" cy="753573"/>
      </dsp:txXfrm>
    </dsp:sp>
    <dsp:sp modelId="{45B977C8-770D-4049-9359-F691B57F7052}">
      <dsp:nvSpPr>
        <dsp:cNvPr id="0" name=""/>
        <dsp:cNvSpPr/>
      </dsp:nvSpPr>
      <dsp:spPr>
        <a:xfrm>
          <a:off x="0" y="754572"/>
          <a:ext cx="5098256" cy="641933"/>
        </a:xfrm>
        <a:prstGeom prst="rect">
          <a:avLst/>
        </a:prstGeom>
        <a:solidFill>
          <a:schemeClr val="accent2">
            <a:tint val="40000"/>
            <a:alpha val="90000"/>
            <a:hueOff val="2260305"/>
            <a:satOff val="843"/>
            <a:lumOff val="10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260305"/>
              <a:satOff val="843"/>
              <a:lumOff val="1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Area between the element content and the border</a:t>
          </a:r>
        </a:p>
      </dsp:txBody>
      <dsp:txXfrm>
        <a:off x="0" y="754572"/>
        <a:ext cx="5098256" cy="6419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DE1D0-858D-4CC1-AE59-36AF6A82DC79}">
      <dsp:nvSpPr>
        <dsp:cNvPr id="0" name=""/>
        <dsp:cNvSpPr/>
      </dsp:nvSpPr>
      <dsp:spPr>
        <a:xfrm>
          <a:off x="0" y="5101"/>
          <a:ext cx="5098256" cy="11873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3231C-8D96-4600-AAF8-FC99E46E3279}">
      <dsp:nvSpPr>
        <dsp:cNvPr id="0" name=""/>
        <dsp:cNvSpPr/>
      </dsp:nvSpPr>
      <dsp:spPr>
        <a:xfrm>
          <a:off x="359160" y="272245"/>
          <a:ext cx="653018" cy="6530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8D440-B2F9-4E8F-BD66-E6C20CF2FE0B}">
      <dsp:nvSpPr>
        <dsp:cNvPr id="0" name=""/>
        <dsp:cNvSpPr/>
      </dsp:nvSpPr>
      <dsp:spPr>
        <a:xfrm>
          <a:off x="1371339" y="5101"/>
          <a:ext cx="2294215" cy="118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57" tIns="125657" rIns="125657" bIns="125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Control the appearance of element borders </a:t>
          </a:r>
        </a:p>
      </dsp:txBody>
      <dsp:txXfrm>
        <a:off x="1371339" y="5101"/>
        <a:ext cx="2294215" cy="1187307"/>
      </dsp:txXfrm>
    </dsp:sp>
    <dsp:sp modelId="{4CD94E2B-6C78-4E22-A420-3CD94CEBA423}">
      <dsp:nvSpPr>
        <dsp:cNvPr id="0" name=""/>
        <dsp:cNvSpPr/>
      </dsp:nvSpPr>
      <dsp:spPr>
        <a:xfrm>
          <a:off x="3665555" y="5101"/>
          <a:ext cx="1431360" cy="118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57" tIns="125657" rIns="125657" bIns="12565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Border displays between the margin and the padding</a:t>
          </a:r>
        </a:p>
      </dsp:txBody>
      <dsp:txXfrm>
        <a:off x="3665555" y="5101"/>
        <a:ext cx="1431360" cy="1187307"/>
      </dsp:txXfrm>
    </dsp:sp>
    <dsp:sp modelId="{39EFBDB8-5148-4C5F-9B78-E16A41985093}">
      <dsp:nvSpPr>
        <dsp:cNvPr id="0" name=""/>
        <dsp:cNvSpPr/>
      </dsp:nvSpPr>
      <dsp:spPr>
        <a:xfrm>
          <a:off x="0" y="1489235"/>
          <a:ext cx="5098256" cy="11873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10F47-6333-49F4-AD31-3733351EC7E7}">
      <dsp:nvSpPr>
        <dsp:cNvPr id="0" name=""/>
        <dsp:cNvSpPr/>
      </dsp:nvSpPr>
      <dsp:spPr>
        <a:xfrm>
          <a:off x="359160" y="1756379"/>
          <a:ext cx="653018" cy="6530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7023E-631E-4EC2-AF9B-1E980725878C}">
      <dsp:nvSpPr>
        <dsp:cNvPr id="0" name=""/>
        <dsp:cNvSpPr/>
      </dsp:nvSpPr>
      <dsp:spPr>
        <a:xfrm>
          <a:off x="1371339" y="1489235"/>
          <a:ext cx="2294215" cy="118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57" tIns="125657" rIns="125657" bIns="125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There are five basic border properties:</a:t>
          </a:r>
        </a:p>
      </dsp:txBody>
      <dsp:txXfrm>
        <a:off x="1371339" y="1489235"/>
        <a:ext cx="2294215" cy="1187307"/>
      </dsp:txXfrm>
    </dsp:sp>
    <dsp:sp modelId="{BDEA376A-16BF-4B35-878B-0E824BC4AF9F}">
      <dsp:nvSpPr>
        <dsp:cNvPr id="0" name=""/>
        <dsp:cNvSpPr/>
      </dsp:nvSpPr>
      <dsp:spPr>
        <a:xfrm>
          <a:off x="3665555" y="1489235"/>
          <a:ext cx="1431360" cy="118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57" tIns="125657" rIns="125657" bIns="12565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border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border-top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border-right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border-bottom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border-left</a:t>
          </a:r>
        </a:p>
      </dsp:txBody>
      <dsp:txXfrm>
        <a:off x="3665555" y="1489235"/>
        <a:ext cx="1431360" cy="1187307"/>
      </dsp:txXfrm>
    </dsp:sp>
    <dsp:sp modelId="{9AF694D5-3EA3-484A-A932-1E2E472D495F}">
      <dsp:nvSpPr>
        <dsp:cNvPr id="0" name=""/>
        <dsp:cNvSpPr/>
      </dsp:nvSpPr>
      <dsp:spPr>
        <a:xfrm>
          <a:off x="0" y="2973369"/>
          <a:ext cx="5098256" cy="11873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D49B8-7A34-4DBB-8241-FEC6010E32A2}">
      <dsp:nvSpPr>
        <dsp:cNvPr id="0" name=""/>
        <dsp:cNvSpPr/>
      </dsp:nvSpPr>
      <dsp:spPr>
        <a:xfrm>
          <a:off x="359160" y="3240513"/>
          <a:ext cx="653018" cy="6530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31536-C338-437F-9FD6-B125713AB513}">
      <dsp:nvSpPr>
        <dsp:cNvPr id="0" name=""/>
        <dsp:cNvSpPr/>
      </dsp:nvSpPr>
      <dsp:spPr>
        <a:xfrm>
          <a:off x="1371339" y="2973369"/>
          <a:ext cx="3725575" cy="118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57" tIns="125657" rIns="125657" bIns="125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typical border style rule:</a:t>
          </a:r>
        </a:p>
      </dsp:txBody>
      <dsp:txXfrm>
        <a:off x="1371339" y="2973369"/>
        <a:ext cx="3725575" cy="1187307"/>
      </dsp:txXfrm>
    </dsp:sp>
    <dsp:sp modelId="{EC3C49DE-72E9-48A2-9270-C3CA444DF633}">
      <dsp:nvSpPr>
        <dsp:cNvPr id="0" name=""/>
        <dsp:cNvSpPr/>
      </dsp:nvSpPr>
      <dsp:spPr>
        <a:xfrm>
          <a:off x="0" y="4457503"/>
          <a:ext cx="5098256" cy="11873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693DB-0C10-4C5B-ADA0-E07708C0B8C2}">
      <dsp:nvSpPr>
        <dsp:cNvPr id="0" name=""/>
        <dsp:cNvSpPr/>
      </dsp:nvSpPr>
      <dsp:spPr>
        <a:xfrm>
          <a:off x="359160" y="4724647"/>
          <a:ext cx="653018" cy="6530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C0A52-D337-4371-8898-A21905F0B6C5}">
      <dsp:nvSpPr>
        <dsp:cNvPr id="0" name=""/>
        <dsp:cNvSpPr/>
      </dsp:nvSpPr>
      <dsp:spPr>
        <a:xfrm>
          <a:off x="1371339" y="4457503"/>
          <a:ext cx="3725575" cy="118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57" tIns="125657" rIns="125657" bIns="125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border {solid thin black}</a:t>
          </a:r>
        </a:p>
      </dsp:txBody>
      <dsp:txXfrm>
        <a:off x="1371339" y="4457503"/>
        <a:ext cx="3725575" cy="11873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0035F-A8B9-4CA4-BE56-91F8CF746685}">
      <dsp:nvSpPr>
        <dsp:cNvPr id="0" name=""/>
        <dsp:cNvSpPr/>
      </dsp:nvSpPr>
      <dsp:spPr>
        <a:xfrm>
          <a:off x="0" y="919972"/>
          <a:ext cx="5098256" cy="16933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A870B-9700-4BF3-846B-D4026CD4B251}">
      <dsp:nvSpPr>
        <dsp:cNvPr id="0" name=""/>
        <dsp:cNvSpPr/>
      </dsp:nvSpPr>
      <dsp:spPr>
        <a:xfrm>
          <a:off x="512228" y="1300969"/>
          <a:ext cx="931325" cy="931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3F9A9-7ADC-416B-A63E-A6AB11EB0AE6}">
      <dsp:nvSpPr>
        <dsp:cNvPr id="0" name=""/>
        <dsp:cNvSpPr/>
      </dsp:nvSpPr>
      <dsp:spPr>
        <a:xfrm>
          <a:off x="1955782" y="919972"/>
          <a:ext cx="3142473" cy="169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210" tIns="179210" rIns="179210" bIns="17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Allows setting border width with either a keyword or a length value </a:t>
          </a:r>
        </a:p>
      </dsp:txBody>
      <dsp:txXfrm>
        <a:off x="1955782" y="919972"/>
        <a:ext cx="3142473" cy="1693318"/>
      </dsp:txXfrm>
    </dsp:sp>
    <dsp:sp modelId="{E729A89A-0396-42B8-87E9-C86D4667A1E0}">
      <dsp:nvSpPr>
        <dsp:cNvPr id="0" name=""/>
        <dsp:cNvSpPr/>
      </dsp:nvSpPr>
      <dsp:spPr>
        <a:xfrm>
          <a:off x="0" y="3036620"/>
          <a:ext cx="5098256" cy="16933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9BDD7-7A75-498B-9A13-F5B98E188553}">
      <dsp:nvSpPr>
        <dsp:cNvPr id="0" name=""/>
        <dsp:cNvSpPr/>
      </dsp:nvSpPr>
      <dsp:spPr>
        <a:xfrm>
          <a:off x="512228" y="3417617"/>
          <a:ext cx="931325" cy="931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A6D76-2CF3-4BFB-8D8B-7073ADBEE20C}">
      <dsp:nvSpPr>
        <dsp:cNvPr id="0" name=""/>
        <dsp:cNvSpPr/>
      </dsp:nvSpPr>
      <dsp:spPr>
        <a:xfrm>
          <a:off x="1955782" y="3036620"/>
          <a:ext cx="2294215" cy="169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210" tIns="179210" rIns="179210" bIns="17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You can use the following keywords to express width:</a:t>
          </a:r>
        </a:p>
      </dsp:txBody>
      <dsp:txXfrm>
        <a:off x="1955782" y="3036620"/>
        <a:ext cx="2294215" cy="1693318"/>
      </dsp:txXfrm>
    </dsp:sp>
    <dsp:sp modelId="{B6153377-C6C1-466A-AC9B-CE9A8AC61756}">
      <dsp:nvSpPr>
        <dsp:cNvPr id="0" name=""/>
        <dsp:cNvSpPr/>
      </dsp:nvSpPr>
      <dsp:spPr>
        <a:xfrm>
          <a:off x="4249997" y="3036620"/>
          <a:ext cx="848258" cy="169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210" tIns="179210" rIns="179210" bIns="1792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medium (default)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thick</a:t>
          </a:r>
        </a:p>
      </dsp:txBody>
      <dsp:txXfrm>
        <a:off x="4249997" y="3036620"/>
        <a:ext cx="848258" cy="16933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028F2-605E-4335-BA2D-F6E5B4BB40C5}">
      <dsp:nvSpPr>
        <dsp:cNvPr id="0" name=""/>
        <dsp:cNvSpPr/>
      </dsp:nvSpPr>
      <dsp:spPr>
        <a:xfrm>
          <a:off x="1688" y="1553725"/>
          <a:ext cx="532300" cy="532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B0BB3-4C05-472D-A458-4172F48BA481}">
      <dsp:nvSpPr>
        <dsp:cNvPr id="0" name=""/>
        <dsp:cNvSpPr/>
      </dsp:nvSpPr>
      <dsp:spPr>
        <a:xfrm>
          <a:off x="1688" y="2195352"/>
          <a:ext cx="1520859" cy="998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border property lets you state the properties for all four borders of an element</a:t>
          </a:r>
        </a:p>
      </dsp:txBody>
      <dsp:txXfrm>
        <a:off x="1688" y="2195352"/>
        <a:ext cx="1520859" cy="998063"/>
      </dsp:txXfrm>
    </dsp:sp>
    <dsp:sp modelId="{F7BDD66D-3AE3-4A39-91D8-5C09150CDA8A}">
      <dsp:nvSpPr>
        <dsp:cNvPr id="0" name=""/>
        <dsp:cNvSpPr/>
      </dsp:nvSpPr>
      <dsp:spPr>
        <a:xfrm>
          <a:off x="1688" y="3244265"/>
          <a:ext cx="1520859" cy="851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You can state the border-width, border-style, and border-color in any order</a:t>
          </a:r>
        </a:p>
      </dsp:txBody>
      <dsp:txXfrm>
        <a:off x="1688" y="3244265"/>
        <a:ext cx="1520859" cy="851920"/>
      </dsp:txXfrm>
    </dsp:sp>
    <dsp:sp modelId="{38050C09-4527-403C-849D-A5A369D4B599}">
      <dsp:nvSpPr>
        <dsp:cNvPr id="0" name=""/>
        <dsp:cNvSpPr/>
      </dsp:nvSpPr>
      <dsp:spPr>
        <a:xfrm>
          <a:off x="1788698" y="1553725"/>
          <a:ext cx="532300" cy="532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4724E-7E80-407F-ABF4-4E7893344041}">
      <dsp:nvSpPr>
        <dsp:cNvPr id="0" name=""/>
        <dsp:cNvSpPr/>
      </dsp:nvSpPr>
      <dsp:spPr>
        <a:xfrm>
          <a:off x="1788698" y="2195352"/>
          <a:ext cx="1520859" cy="998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 following rule sets the border-style to solid</a:t>
          </a:r>
        </a:p>
      </dsp:txBody>
      <dsp:txXfrm>
        <a:off x="1788698" y="2195352"/>
        <a:ext cx="1520859" cy="998063"/>
      </dsp:txXfrm>
    </dsp:sp>
    <dsp:sp modelId="{30828EC6-D9CA-4F1A-8F03-892834E5F499}">
      <dsp:nvSpPr>
        <dsp:cNvPr id="0" name=""/>
        <dsp:cNvSpPr/>
      </dsp:nvSpPr>
      <dsp:spPr>
        <a:xfrm>
          <a:off x="1788698" y="3244265"/>
          <a:ext cx="1520859" cy="851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border-weight is 1 pixel; the border color is red</a:t>
          </a:r>
        </a:p>
      </dsp:txBody>
      <dsp:txXfrm>
        <a:off x="1788698" y="3244265"/>
        <a:ext cx="1520859" cy="851920"/>
      </dsp:txXfrm>
    </dsp:sp>
    <dsp:sp modelId="{EF25531D-24F9-4BE9-8499-EC743DCF1600}">
      <dsp:nvSpPr>
        <dsp:cNvPr id="0" name=""/>
        <dsp:cNvSpPr/>
      </dsp:nvSpPr>
      <dsp:spPr>
        <a:xfrm>
          <a:off x="3575708" y="1553725"/>
          <a:ext cx="532300" cy="5323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D8415-B787-42D6-9F71-89FF1C523058}">
      <dsp:nvSpPr>
        <dsp:cNvPr id="0" name=""/>
        <dsp:cNvSpPr/>
      </dsp:nvSpPr>
      <dsp:spPr>
        <a:xfrm>
          <a:off x="3575708" y="2195352"/>
          <a:ext cx="1520859" cy="998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 {border: solid 1px red;}</a:t>
          </a:r>
        </a:p>
      </dsp:txBody>
      <dsp:txXfrm>
        <a:off x="3575708" y="2195352"/>
        <a:ext cx="1520859" cy="998063"/>
      </dsp:txXfrm>
    </dsp:sp>
    <dsp:sp modelId="{0B17DAFA-81AB-49D5-BDD7-EA284819EF61}">
      <dsp:nvSpPr>
        <dsp:cNvPr id="0" name=""/>
        <dsp:cNvSpPr/>
      </dsp:nvSpPr>
      <dsp:spPr>
        <a:xfrm>
          <a:off x="3575708" y="3244265"/>
          <a:ext cx="1520859" cy="851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EB640-4B3B-4E34-B77E-62FB88823CC5}">
      <dsp:nvSpPr>
        <dsp:cNvPr id="0" name=""/>
        <dsp:cNvSpPr/>
      </dsp:nvSpPr>
      <dsp:spPr>
        <a:xfrm>
          <a:off x="0" y="349416"/>
          <a:ext cx="5098256" cy="24265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You can use the individual properties to set each corner as show in Figure 6-16</a:t>
          </a:r>
        </a:p>
      </dsp:txBody>
      <dsp:txXfrm>
        <a:off x="118456" y="467872"/>
        <a:ext cx="4861344" cy="2189667"/>
      </dsp:txXfrm>
    </dsp:sp>
    <dsp:sp modelId="{3780C688-CAA4-4B4E-9E6E-7E4FADC1AAF3}">
      <dsp:nvSpPr>
        <dsp:cNvPr id="0" name=""/>
        <dsp:cNvSpPr/>
      </dsp:nvSpPr>
      <dsp:spPr>
        <a:xfrm>
          <a:off x="0" y="2873916"/>
          <a:ext cx="5098256" cy="2426579"/>
        </a:xfrm>
        <a:prstGeom prst="roundRect">
          <a:avLst/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You can use border-radius combined with other box model properties as shown in Figure 6-17</a:t>
          </a:r>
        </a:p>
      </dsp:txBody>
      <dsp:txXfrm>
        <a:off x="118456" y="2992372"/>
        <a:ext cx="4861344" cy="2189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E49EA-5284-47CA-AF8C-56C63AAAD670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0D960-6F80-439F-869A-A7E4B4BB7E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0D960-6F80-439F-869A-A7E4B4BB7EB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0D960-6F80-439F-869A-A7E4B4BB7EB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0D960-6F80-439F-869A-A7E4B4BB7EB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0D960-6F80-439F-869A-A7E4B4BB7EB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0D960-6F80-439F-869A-A7E4B4BB7EB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0D960-6F80-439F-869A-A7E4B4BB7EB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9144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803405"/>
            <a:ext cx="7086600" cy="1825096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632201"/>
            <a:ext cx="7086600" cy="68580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4314328"/>
            <a:ext cx="2183130" cy="374642"/>
          </a:xfrm>
        </p:spPr>
        <p:txBody>
          <a:bodyPr/>
          <a:lstStyle/>
          <a:p>
            <a:pPr defTabSz="685800">
              <a:defRPr/>
            </a:pPr>
            <a:fld id="{48A87A34-81AB-432B-8DAE-1953F412C12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685800">
                <a:defRPr/>
              </a:pPr>
              <a:t>7/4/2022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4323846"/>
            <a:ext cx="4800600" cy="365125"/>
          </a:xfrm>
        </p:spPr>
        <p:txBody>
          <a:bodyPr/>
          <a:lstStyle/>
          <a:p>
            <a:pPr defTabSz="685800">
              <a:defRPr/>
            </a:pP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057400" cy="365125"/>
          </a:xfrm>
        </p:spPr>
        <p:txBody>
          <a:bodyPr/>
          <a:lstStyle/>
          <a:p>
            <a:pPr defTabSz="685800">
              <a:defRPr/>
            </a:pPr>
            <a:fld id="{52B1F438-B7AE-4702-B141-CE19DA8A8758}" type="slidenum">
              <a:rPr lang="en-CA" smtClean="0">
                <a:solidFill>
                  <a:prstClr val="white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en-CA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2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B31-E649-46A2-9D4C-82F7D4D63745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A306-2788-46E0-8A12-E86C8AB82506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92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29DE4-CE1F-4052-898B-0F8FD8793DEF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1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DAAAA-5808-4091-9676-011252857B1E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8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8C4E-265E-4B68-A936-1DF340D47E85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A7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0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CEA0-FCD8-4260-B445-D05995C2EB5F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8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906B-1C19-4308-8C50-4F5F449FFB27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8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8613-DEF1-454E-9170-4A15D913BDAD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4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EA7E-FAD0-42FC-B03F-80B67737FF72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75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3B3A1-738A-41E6-BA5B-182D30260B69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2B75B5C-D18A-4987-94FE-0D1F6A48B7A2}" type="datetime1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4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45795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2194561"/>
            <a:ext cx="81153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6356351"/>
            <a:ext cx="2183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355846"/>
            <a:ext cx="5829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47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0" y="684003"/>
            <a:ext cx="9144900" cy="6172809"/>
          </a:xfrm>
          <a:prstGeom prst="rect">
            <a:avLst/>
          </a:prstGeom>
          <a:gradFill>
            <a:gsLst>
              <a:gs pos="0">
                <a:schemeClr val="bg2">
                  <a:alpha val="30000"/>
                  <a:lumMod val="100000"/>
                </a:schemeClr>
              </a:gs>
              <a:gs pos="100000">
                <a:srgbClr val="91C8D7">
                  <a:alpha val="46000"/>
                </a:srgbClr>
              </a:gs>
            </a:gsLst>
            <a:lin ang="16200000" scaled="0"/>
          </a:gradFill>
          <a:ln w="38100" cmpd="sng">
            <a:noFill/>
            <a:prstDash val="solid"/>
          </a:ln>
        </p:spPr>
        <p:txBody>
          <a:bodyPr vert="horz" lIns="51435" tIns="25718" rIns="51435" bIns="2571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rgbClr val="ED152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CA" sz="1013" b="1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96078" y="936056"/>
            <a:ext cx="8551845" cy="5157240"/>
          </a:xfrm>
          <a:prstGeom prst="rect">
            <a:avLst/>
          </a:prstGeom>
          <a:solidFill>
            <a:schemeClr val="bg1">
              <a:alpha val="84000"/>
            </a:schemeClr>
          </a:solidFill>
          <a:ln w="38100" cmpd="sng">
            <a:noFill/>
            <a:prstDash val="solid"/>
          </a:ln>
        </p:spPr>
        <p:txBody>
          <a:bodyPr vert="horz" lIns="51435" tIns="25718" rIns="51435" bIns="2571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rgbClr val="ED152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CA" sz="1013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91C8D7"/>
          </a:solidFill>
          <a:ln w="38100" cmpd="sng">
            <a:noFill/>
            <a:prstDash val="solid"/>
          </a:ln>
        </p:spPr>
        <p:txBody>
          <a:bodyPr vert="horz" lIns="51435" tIns="25718" rIns="51435" bIns="2571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rgbClr val="ED152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CA" sz="1013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6316809"/>
            <a:ext cx="9144000" cy="540000"/>
          </a:xfrm>
          <a:prstGeom prst="rect">
            <a:avLst/>
          </a:prstGeom>
          <a:solidFill>
            <a:srgbClr val="F0F0F0"/>
          </a:solidFill>
          <a:ln w="38100" cmpd="sng">
            <a:noFill/>
            <a:prstDash val="solid"/>
          </a:ln>
        </p:spPr>
        <p:txBody>
          <a:bodyPr vert="horz" lIns="51435" tIns="25718" rIns="51435" bIns="2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rgbClr val="ED152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CA" sz="2025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45932" y="7112441"/>
            <a:ext cx="200856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75" b="0" i="0" kern="1200" dirty="0">
                <a:solidFill>
                  <a:srgbClr val="8C8C8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Copyright © 2015 McGill University</a:t>
            </a:r>
            <a:endParaRPr lang="en-CA" sz="675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68444" y="6351711"/>
            <a:ext cx="6295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B1D6B-A3F5-4E70-95BC-32D49588B2FD}" type="slidenum">
              <a:rPr lang="en-US" sz="13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pPr marL="0" marR="0" indent="0" algn="l" defTabSz="514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35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8460432" y="6427889"/>
            <a:ext cx="0" cy="3178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8446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ctr" defTabSz="514350" rtl="0" eaLnBrk="1" latinLnBrk="0" hangingPunct="1">
        <a:spcBef>
          <a:spcPct val="0"/>
        </a:spcBef>
        <a:buNone/>
        <a:defRPr sz="2025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3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4145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7880" y="764372"/>
            <a:ext cx="5575552" cy="1432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2200"/>
              <a:t>Introduction to Web Standards</a:t>
            </a:r>
            <a:br>
              <a:rPr lang="en-US" sz="2200"/>
            </a:br>
            <a:br>
              <a:rPr lang="en-US" sz="2200"/>
            </a:br>
            <a:r>
              <a:rPr lang="en-US" sz="2200"/>
              <a:t>Principles of Web Design</a:t>
            </a:r>
            <a:br>
              <a:rPr lang="en-US" sz="2200"/>
            </a:br>
            <a:endParaRPr lang="en-US" sz="2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55479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149531-1AF5-4EA1-8D06-DDF13515E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/>
          <a:stretch/>
        </p:blipFill>
        <p:spPr>
          <a:xfrm rot="16200000">
            <a:off x="-1806539" y="2497931"/>
            <a:ext cx="6858000" cy="186213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7880" y="2628900"/>
            <a:ext cx="5590558" cy="35897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endParaRPr lang="en-US" sz="36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3600" dirty="0"/>
          </a:p>
          <a:p>
            <a:pPr defTabSz="914400"/>
            <a:r>
              <a:rPr lang="en-US" sz="3600" dirty="0"/>
              <a:t>Box Properties (CSS)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36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36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7843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428C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03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603250" y="1859631"/>
            <a:ext cx="7933308" cy="3133656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457200"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Figure 6-04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482600" y="929633"/>
            <a:ext cx="8178799" cy="4477892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Figure 6-05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482600" y="1164774"/>
            <a:ext cx="8178799" cy="4007611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06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918745" y="905933"/>
            <a:ext cx="7330513" cy="503972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Box Model Individual Sides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dirty="0">
                <a:latin typeface="+mj-lt"/>
                <a:cs typeface="Courier New" pitchFamily="49" charset="0"/>
              </a:rPr>
              <a:t>Code for Figure 6-6: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p {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background-color: white;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margin-left: 2em;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margin-top: 3em;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border-left: 6px solid;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padding-top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2em;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padding-right: 2em;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padding-bottom: 1em;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padding-left: 1em;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2900">
                <a:solidFill>
                  <a:srgbClr val="FFFFFF"/>
                </a:solidFill>
              </a:rPr>
              <a:t>Measurement Values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en-US">
                <a:sym typeface="Symbol" pitchFamily="18" charset="2"/>
              </a:rPr>
              <a:t>The margin, border, and padding properties allow two types of measurement:</a:t>
            </a:r>
          </a:p>
          <a:p>
            <a:pPr lvl="1"/>
            <a:r>
              <a:rPr lang="en-US" dirty="0">
                <a:sym typeface="Symbol" pitchFamily="18" charset="2"/>
              </a:rPr>
              <a:t>Length</a:t>
            </a:r>
          </a:p>
          <a:p>
            <a:pPr lvl="2"/>
            <a:r>
              <a:rPr lang="en-US" dirty="0">
                <a:sym typeface="Symbol" pitchFamily="18" charset="2"/>
              </a:rPr>
              <a:t>Absolute or relative values</a:t>
            </a:r>
          </a:p>
          <a:p>
            <a:pPr lvl="1"/>
            <a:r>
              <a:rPr lang="en-US" dirty="0">
                <a:sym typeface="Symbol" pitchFamily="18" charset="2"/>
              </a:rPr>
              <a:t>Percentage</a:t>
            </a:r>
          </a:p>
          <a:p>
            <a:pPr lvl="2"/>
            <a:r>
              <a:rPr lang="en-US" dirty="0">
                <a:sym typeface="Symbol" pitchFamily="18" charset="2"/>
              </a:rPr>
              <a:t>Based on width of containing box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82899E-73F4-45CB-B2E6-91937F7151D9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dirty="0"/>
              <a:t>Applying the Margin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Applying the Margin Properties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/>
              <a:t>Margins are always transparent</a:t>
            </a:r>
          </a:p>
          <a:p>
            <a:pPr>
              <a:defRPr/>
            </a:pPr>
            <a:r>
              <a:rPr lang="en-US" dirty="0"/>
              <a:t>Margins enhance the legibility of your text</a:t>
            </a:r>
          </a:p>
          <a:p>
            <a:pPr>
              <a:defRPr/>
            </a:pPr>
            <a:r>
              <a:rPr lang="en-US" dirty="0"/>
              <a:t>You can specify either a length or percentage value</a:t>
            </a:r>
          </a:p>
          <a:p>
            <a:pPr>
              <a:defRPr/>
            </a:pPr>
            <a:r>
              <a:rPr lang="en-US" dirty="0"/>
              <a:t>The following style rule sets all margins to 2 </a:t>
            </a:r>
            <a:r>
              <a:rPr lang="en-US" dirty="0" err="1"/>
              <a:t>em</a:t>
            </a:r>
            <a:endParaRPr lang="en-US" dirty="0"/>
          </a:p>
          <a:p>
            <a:pPr indent="0">
              <a:buFontTx/>
              <a:buNone/>
              <a:defRPr/>
            </a:pPr>
            <a:r>
              <a:rPr lang="en-US">
                <a:latin typeface="Courier New" pitchFamily="49" charset="0"/>
                <a:sym typeface="Symbol" pitchFamily="18" charset="2"/>
              </a:rPr>
              <a:t>p {margin: 2em;}</a:t>
            </a:r>
          </a:p>
          <a:p>
            <a:pPr>
              <a:defRPr/>
            </a:pPr>
            <a:r>
              <a:rPr lang="en-US" dirty="0"/>
              <a:t>You can specify settings for individual margins</a:t>
            </a:r>
          </a:p>
          <a:p>
            <a:pPr indent="0">
              <a:buFontTx/>
              <a:buNone/>
              <a:defRPr/>
            </a:pPr>
            <a:r>
              <a:rPr lang="en-US">
                <a:latin typeface="Courier New" pitchFamily="49" charset="0"/>
                <a:sym typeface="Symbol" pitchFamily="18" charset="2"/>
              </a:rPr>
              <a:t>p {</a:t>
            </a:r>
          </a:p>
          <a:p>
            <a:pPr indent="0">
              <a:buFontTx/>
              <a:buNone/>
              <a:defRPr/>
            </a:pPr>
            <a:r>
              <a:rPr lang="en-US">
                <a:latin typeface="Courier New" pitchFamily="49" charset="0"/>
                <a:sym typeface="Symbol" pitchFamily="18" charset="2"/>
              </a:rPr>
              <a:t>margin-left: 2em;</a:t>
            </a:r>
          </a:p>
          <a:p>
            <a:pPr indent="0">
              <a:buFontTx/>
              <a:buNone/>
              <a:defRPr/>
            </a:pPr>
            <a:r>
              <a:rPr lang="en-US">
                <a:latin typeface="Courier New" pitchFamily="49" charset="0"/>
                <a:sym typeface="Symbol" pitchFamily="18" charset="2"/>
              </a:rPr>
              <a:t>margin-right: 3em;</a:t>
            </a:r>
          </a:p>
          <a:p>
            <a:pPr indent="0">
              <a:buFontTx/>
              <a:buNone/>
              <a:defRPr/>
            </a:pPr>
            <a:r>
              <a:rPr lang="en-US">
                <a:latin typeface="Courier New" pitchFamily="49" charset="0"/>
                <a:sym typeface="Symbol" pitchFamily="18" charset="2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Documents and Settings\Aimee Poirier\My Documents\Course Technology\CS_Programming IR projects\Sklar_PrinWebDesign6e\02_PDFs and Figures\Final Figures\Figure 6-07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257448" y="905933"/>
            <a:ext cx="6653106" cy="503972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Negative Margins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C91AE01-2D88-404B-B99B-838CBF7152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628774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82899E-73F4-45CB-B2E6-91937F7151D9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ACBC60E0-05B7-4524-96B5-64D80E6C86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329354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Documents and Settings\Aimee Poirier\My Documents\Course Technology\CS_Programming IR projects\Sklar_PrinWebDesign6e\02_PDFs and Figures\Final Figures\Figure 6-08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07517" y="964229"/>
            <a:ext cx="7752969" cy="492313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Collapsing Margins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To ensure spacing is consistent, the browser will collapse vertical margins between elements</a:t>
            </a:r>
          </a:p>
          <a:p>
            <a:r>
              <a:rPr lang="en-US" dirty="0">
                <a:sym typeface="Symbol" pitchFamily="18" charset="2"/>
              </a:rPr>
              <a:t>By default, browser selects the greater of the two margins (top and bottom)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1" descr="Figure 6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952500" y="481806"/>
            <a:ext cx="7239000" cy="523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Zeroing Margins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2113DF3-688C-4601-8F15-BA5F950C6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454574"/>
              </p:ext>
            </p:extLst>
          </p:nvPr>
        </p:nvGraphicFramePr>
        <p:xfrm>
          <a:off x="3200400" y="516835"/>
          <a:ext cx="5454253" cy="5772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10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1938475" y="905933"/>
            <a:ext cx="5291053" cy="503972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Applying the Padding Properties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CF2B184-B73D-41A7-9A03-7BBE2946F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493447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11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1972743" y="905933"/>
            <a:ext cx="5222516" cy="503972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12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794732" y="905933"/>
            <a:ext cx="7578538" cy="503972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Applying the Padding Properties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>
                <a:cs typeface="Courier New" pitchFamily="49" charset="0"/>
              </a:rPr>
              <a:t>Code for Figure 6-12: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p {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padding-top: 2em;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padding-bottom: 2em;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border-top: solid thin black;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border-bottom: solid thin black;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background-color: white;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margin: 2em;</a:t>
            </a:r>
          </a:p>
          <a:p>
            <a:pPr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dirty="0"/>
              <a:t>Applying the Border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dirty="0"/>
              <a:t>The CSS Visual Formatting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Applying the Border Properties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D29BDBB-0EDB-47A7-9BF4-34AE33BCE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37707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B774B55-DEEF-410A-9F9B-E3F6C9F7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able 6-3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r="-2" b="5873"/>
          <a:stretch/>
        </p:blipFill>
        <p:spPr>
          <a:xfrm>
            <a:off x="476592" y="640080"/>
            <a:ext cx="8187348" cy="36027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6F63E5-80CB-48C0-8847-43E22C537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5618770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318D88-D9BB-4846-BF7B-49CBE4094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8E6CEE-A5A7-4FF2-A9BA-8E59C72B3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Specifying Border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pPr>
              <a:buFontTx/>
              <a:buNone/>
            </a:pPr>
            <a:r>
              <a:rPr lang="en-US" dirty="0">
                <a:sym typeface="Symbol" pitchFamily="18" charset="2"/>
              </a:rPr>
              <a:t>Border style keywords: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none — no border on the element (default)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dotted — dotted border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dashed — dashed border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solid — solid line border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double — double line border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groove — 3D embossed border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ridge — 3D outward extended border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inset — 3D inset border (entire box)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outset — 3D outset (entire box)</a:t>
            </a:r>
            <a:endParaRPr lang="en-US">
              <a:sym typeface="Symbol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13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2820097" y="905933"/>
            <a:ext cx="3527809" cy="503972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Specifying Border Width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2AED0DB-B215-4707-BB99-156A2E14A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762343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14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1235345" y="905933"/>
            <a:ext cx="6697312" cy="503972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Border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border color property lets you set the color of the element border</a:t>
            </a:r>
          </a:p>
          <a:p>
            <a:r>
              <a:rPr lang="en-US" dirty="0"/>
              <a:t>The value can be hexadecimal RGB or a color name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Using the Border Shorthand Syntax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7F4963FB-D673-454A-A488-E06F574CD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321358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Rounded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CSS3 border radius property lets you create rounded borders</a:t>
            </a:r>
          </a:p>
          <a:p>
            <a:r>
              <a:rPr lang="en-US" dirty="0"/>
              <a:t>This property is supported by all modern browsers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" name="Picture 1" descr="Figure 6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04800"/>
            <a:ext cx="6126162" cy="569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600200"/>
            <a:ext cx="2590800" cy="1550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H="1" flipV="1">
            <a:off x="5334000" y="1752600"/>
            <a:ext cx="9906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The CSS Visual Formatting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82899E-73F4-45CB-B2E6-91937F7151D9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3B3FB681-2EC8-4EB3-B198-A63958B71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780875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Specifying Individual Rounded Borders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314728B-2680-434F-9879-61A004BC2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054301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16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707517" y="1274348"/>
            <a:ext cx="7752969" cy="4302897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Specifying Individual Rounded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for Figure 6-16: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border-top-left-radius: 25px 50px;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border-top-right-radius: 50px 25px;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border-bottom-left-radius: 50px;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border-bottom-right-radius: 25px;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Specifying Individual Rounded Borders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" name="Picture 1" descr="Figure 6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95300" y="1582738"/>
            <a:ext cx="8153400" cy="329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the Page Layout Box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Page Layout Box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These properties let you control the dimensions and position of content boxes</a:t>
            </a:r>
          </a:p>
          <a:p>
            <a:r>
              <a:rPr lang="en-US" dirty="0"/>
              <a:t>These properties are essential to building CSS page layouts</a:t>
            </a:r>
          </a:p>
          <a:p>
            <a:r>
              <a:rPr lang="en-US" dirty="0"/>
              <a:t>This section covers the following box properties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dirty="0"/>
              <a:t>,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min-width</a:t>
            </a:r>
            <a:r>
              <a:rPr lang="en-US" dirty="0"/>
              <a:t>,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max-width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/>
              <a:t>,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min-height</a:t>
            </a:r>
            <a:r>
              <a:rPr lang="en-US" dirty="0"/>
              <a:t>,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max-height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float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clear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overflow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6F6D6D-68C7-4DE7-BCC8-49EDF0B35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Setting Element Width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2ABB72-FC8B-4840-AD94-069919323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0E252-C782-4F12-9522-B29D4B7D4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A9B9E4-D842-4215-A86C-FA3FE90EF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FDC86BC-440D-47E5-B213-817054A82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89547"/>
              </p:ext>
            </p:extLst>
          </p:nvPr>
        </p:nvGraphicFramePr>
        <p:xfrm>
          <a:off x="475059" y="639763"/>
          <a:ext cx="5182791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" name="Picture 1" descr="Figure 6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045792" y="381000"/>
            <a:ext cx="7052416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Calculating Box Model Width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73CBC92-8419-4081-8FF7-1890F46370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79240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19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1548021" y="905933"/>
            <a:ext cx="6071961" cy="503972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The CSS Visual Formatting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en-US" dirty="0"/>
              <a:t>Elements fall into three display type categories</a:t>
            </a:r>
            <a:endParaRPr lang="en-US"/>
          </a:p>
          <a:p>
            <a:pPr lvl="1"/>
            <a:r>
              <a:rPr lang="en-US" dirty="0"/>
              <a:t>Block</a:t>
            </a:r>
            <a:r>
              <a:rPr lang="en-US" dirty="0">
                <a:sym typeface="Symbol" pitchFamily="18" charset="2"/>
              </a:rPr>
              <a:t> (e.g., paragraphs): block elements contain inline boxes that contain element content</a:t>
            </a:r>
            <a:endParaRPr lang="en-US">
              <a:sym typeface="Symbol" pitchFamily="18" charset="2"/>
            </a:endParaRPr>
          </a:p>
          <a:p>
            <a:pPr lvl="1"/>
            <a:r>
              <a:rPr lang="en-US" dirty="0">
                <a:sym typeface="Symbol" pitchFamily="18" charset="2"/>
              </a:rPr>
              <a:t>Inline: contain the content within the block-level elements; they do not form new blocks of content</a:t>
            </a:r>
            <a:endParaRPr lang="en-US">
              <a:sym typeface="Symbol" pitchFamily="18" charset="2"/>
            </a:endParaRPr>
          </a:p>
          <a:p>
            <a:pPr lvl="1"/>
            <a:r>
              <a:rPr lang="en-US" dirty="0">
                <a:sym typeface="Symbol" pitchFamily="18" charset="2"/>
              </a:rPr>
              <a:t>List-item: create a surrounding containing box and list-item inline boxes</a:t>
            </a:r>
            <a:endParaRPr lang="en-US">
              <a:sym typeface="Symbol" pitchFamily="18" charset="2"/>
            </a:endParaRPr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82899E-73F4-45CB-B2E6-91937F7151D9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Element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Height property lets you set the vertical height of an element</a:t>
            </a:r>
          </a:p>
          <a:p>
            <a:pPr>
              <a:defRPr/>
            </a:pPr>
            <a:r>
              <a:rPr lang="en-US" dirty="0"/>
              <a:t>Normally the content should determine the height of the element</a:t>
            </a:r>
          </a:p>
          <a:p>
            <a:pPr>
              <a:defRPr/>
            </a:pPr>
            <a:r>
              <a:rPr lang="en-US" dirty="0"/>
              <a:t>Height is useful when you need to create a box with specific dimensions</a:t>
            </a:r>
          </a:p>
          <a:p>
            <a:pPr indent="0">
              <a:buFontTx/>
              <a:buNone/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div {height: 150px; width: 300px;}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2" name="Picture 1" descr="Figure 6-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606219" y="421205"/>
            <a:ext cx="5931562" cy="5446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dirty="0"/>
              <a:t>Floating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243D2A7-949E-4E7B-B694-63D25D80F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919597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2" name="Picture 1" descr="Figure 6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457200"/>
            <a:ext cx="7239000" cy="532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2305050" cy="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 descr="Figure 6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392274" y="533400"/>
            <a:ext cx="6359453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3276600"/>
            <a:ext cx="2571750" cy="208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#float {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width: 200px;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float: left;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border: 1px solid black;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padding-bottom: 20px;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margin: 0px 20px 10px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10px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text-align: center;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background-color: #cfc;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Clearing Elements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56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F083506-04B8-4FF8-B5BC-556ECFFBC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106908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2" name="Picture 1" descr="Figure 6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872272" y="533399"/>
            <a:ext cx="7399457" cy="510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 descr="Figure 6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868473" y="533400"/>
            <a:ext cx="7407054" cy="510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4876800"/>
            <a:ext cx="2743200" cy="4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6F6D6D-68C7-4DE7-BCC8-49EDF0B35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4100"/>
              <a:t>Controlling Overflow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2ABB72-FC8B-4840-AD94-069919323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0E252-C782-4F12-9522-B29D4B7D4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A9B9E4-D842-4215-A86C-FA3FE90EF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666FD57-577C-47C6-A4B9-D16688CEC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804147"/>
              </p:ext>
            </p:extLst>
          </p:nvPr>
        </p:nvGraphicFramePr>
        <p:xfrm>
          <a:off x="475059" y="639763"/>
          <a:ext cx="5182791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01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918745" y="905933"/>
            <a:ext cx="7330513" cy="5039728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2133600" cy="365125"/>
          </a:xfrm>
        </p:spPr>
        <p:txBody>
          <a:bodyPr/>
          <a:lstStyle/>
          <a:p>
            <a:fld id="{CD8D848B-A7D8-4A46-B01D-3F3F74D02427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Figure 6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170447" y="304800"/>
            <a:ext cx="6803107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 descr="Figure 6-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219200" y="402021"/>
            <a:ext cx="6825630" cy="564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Box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Box shadow property lets you add shadows to create a 3D effect</a:t>
            </a:r>
          </a:p>
          <a:p>
            <a:pPr>
              <a:defRPr/>
            </a:pPr>
            <a:r>
              <a:rPr lang="en-US" dirty="0"/>
              <a:t>This is a CSS3 property that is not evenly supported by all browsers</a:t>
            </a:r>
          </a:p>
          <a:p>
            <a:pPr>
              <a:defRPr/>
            </a:pPr>
            <a:r>
              <a:rPr lang="en-US" dirty="0"/>
              <a:t>You set both horizontal and vertical measurement and color for the shadowed edges of the box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p {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margin: 2em;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border: thin solid;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box-shadow: .5em .5em #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ccc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padding: 1em;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2" name="Picture 1" descr="Figure 6-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71500" y="1050080"/>
            <a:ext cx="8001000" cy="480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Box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Code for Figure 6-27: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p {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margin: 2em;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border: thin solid;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box-shadow: .5em .5em #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ccc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padding: 1em;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64</a:t>
            </a:fld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2" name="Picture 1" descr="Figure 6-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609600" y="1050079"/>
            <a:ext cx="7924800" cy="4756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Box Shadows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Code for Figure 6-28: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p {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margin: 2em;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border: thin solid;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box-shadow: -10px -10px #000;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padding: 1em;</a:t>
            </a:r>
          </a:p>
          <a:p>
            <a:pPr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66</a:t>
            </a:fld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67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B9929E8-2EEA-42BC-9970-4CECC74FBA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768887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Specifying the Display Type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pPr marL="0" indent="0">
              <a:buNone/>
              <a:defRPr/>
            </a:pPr>
            <a:r>
              <a:rPr lang="en-US" dirty="0"/>
              <a:t>The CSS display property determines the display type of an element</a:t>
            </a:r>
          </a:p>
          <a:p>
            <a:pPr>
              <a:defRPr/>
            </a:pPr>
            <a:r>
              <a:rPr lang="en-US" dirty="0"/>
              <a:t>You can create block-level, inline, and list type elements</a:t>
            </a:r>
          </a:p>
          <a:p>
            <a:pPr>
              <a:defRPr/>
            </a:pPr>
            <a:r>
              <a:rPr lang="en-US" dirty="0"/>
              <a:t>The display property is often used to create horizontal navigation lists:</a:t>
            </a:r>
          </a:p>
          <a:p>
            <a:pPr indent="0">
              <a:buFontTx/>
              <a:buNone/>
              <a:defRPr/>
            </a:pPr>
            <a:r>
              <a:rPr lang="en-US" err="1">
                <a:latin typeface="Courier New" pitchFamily="49" charset="0"/>
                <a:cs typeface="Courier New" pitchFamily="49" charset="0"/>
              </a:rPr>
              <a:t>li</a:t>
            </a:r>
            <a:r>
              <a:rPr lang="en-US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indent="0">
              <a:buFontTx/>
              <a:buNone/>
              <a:defRPr/>
            </a:pPr>
            <a:r>
              <a:rPr lang="en-US">
                <a:latin typeface="Courier New" pitchFamily="49" charset="0"/>
                <a:cs typeface="Courier New" pitchFamily="49" charset="0"/>
              </a:rPr>
              <a:t>display: inline;</a:t>
            </a:r>
          </a:p>
          <a:p>
            <a:pPr indent="0">
              <a:buFontTx/>
              <a:buNone/>
              <a:defRPr/>
            </a:pPr>
            <a:r>
              <a:rPr lang="en-US">
                <a:latin typeface="Courier New" pitchFamily="49" charset="0"/>
                <a:cs typeface="Courier New" pitchFamily="49" charset="0"/>
              </a:rPr>
              <a:t>list-style-type: none;</a:t>
            </a:r>
          </a:p>
          <a:p>
            <a:pPr indent="0">
              <a:buFontTx/>
              <a:buNone/>
              <a:defRPr/>
            </a:pPr>
            <a:r>
              <a:rPr lang="en-US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82899E-73F4-45CB-B2E6-91937F7151D9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043" y="457200"/>
            <a:ext cx="8455914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2049" y="521208"/>
            <a:ext cx="8359902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ure 6-02.jpg"/>
          <p:cNvPicPr>
            <a:picLocks noGrp="1" noChangeAspect="1"/>
          </p:cNvPicPr>
          <p:nvPr isPhoto="1"/>
        </p:nvPicPr>
        <p:blipFill>
          <a:blip r:embed="rId2" cstate="print"/>
          <a:stretch>
            <a:fillRect/>
          </a:stretch>
        </p:blipFill>
        <p:spPr>
          <a:xfrm>
            <a:off x="707517" y="2127175"/>
            <a:ext cx="7752969" cy="2597244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CD8D848B-A7D8-4A46-B01D-3F3F74D02427}" type="slidenum">
              <a:rPr lang="en-US" smtClean="0"/>
              <a:pPr defTabSz="45720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Using the CSS Box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r>
              <a:rPr lang="en-US" dirty="0">
                <a:sym typeface="Symbol" pitchFamily="18" charset="2"/>
              </a:rPr>
              <a:t>Describes the rectangular boxes that contain content on </a:t>
            </a:r>
            <a:r>
              <a:rPr lang="en-US">
                <a:sym typeface="Symbol" pitchFamily="18" charset="2"/>
              </a:rPr>
              <a:t>a web </a:t>
            </a:r>
            <a:r>
              <a:rPr lang="en-US" dirty="0">
                <a:sym typeface="Symbol" pitchFamily="18" charset="2"/>
              </a:rPr>
              <a:t>page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Each block-level element created is displayed as a box containing content in the browser window</a:t>
            </a:r>
            <a:endParaRPr lang="en-US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Each content box can have margins, borders, and padding (specified individually)</a:t>
            </a:r>
            <a:endParaRPr lang="en-US">
              <a:sym typeface="Symbol" pitchFamily="18" charset="2"/>
            </a:endParaRPr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592291" y="6459785"/>
            <a:ext cx="8170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82899E-73F4-45CB-B2E6-91937F7151D9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4_Course Introduction Section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S_Instructor_Template_JAN-2016_01.potx" id="{B171CE54-E0B3-48DE-B5A6-CB6B870F1157}" vid="{F5B8A404-AFFA-4E49-902B-2C80FC95C005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1489</Words>
  <Application>Microsoft Office PowerPoint</Application>
  <PresentationFormat>On-screen Show (4:3)</PresentationFormat>
  <Paragraphs>298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Century Gothic</vt:lpstr>
      <vt:lpstr>Courier New</vt:lpstr>
      <vt:lpstr>Tahoma</vt:lpstr>
      <vt:lpstr>Vapor Trail</vt:lpstr>
      <vt:lpstr>4_Course Introduction Section Slides</vt:lpstr>
      <vt:lpstr>Retrospect</vt:lpstr>
      <vt:lpstr>Introduction to Web Standards  Principles of Web Design </vt:lpstr>
      <vt:lpstr>Objectives</vt:lpstr>
      <vt:lpstr>The CSS Visual Formatting Model</vt:lpstr>
      <vt:lpstr>The CSS Visual Formatting Model</vt:lpstr>
      <vt:lpstr>The CSS Visual Formatting Model</vt:lpstr>
      <vt:lpstr>PowerPoint Presentation</vt:lpstr>
      <vt:lpstr>Specifying the Display Type</vt:lpstr>
      <vt:lpstr>PowerPoint Presentation</vt:lpstr>
      <vt:lpstr>Using the CSS Box Model</vt:lpstr>
      <vt:lpstr>PowerPoint Presentation</vt:lpstr>
      <vt:lpstr>PowerPoint Presentation</vt:lpstr>
      <vt:lpstr>PowerPoint Presentation</vt:lpstr>
      <vt:lpstr>PowerPoint Presentation</vt:lpstr>
      <vt:lpstr>Box Model Individual Sides</vt:lpstr>
      <vt:lpstr>Measurement Values</vt:lpstr>
      <vt:lpstr>Applying the Margin Properties</vt:lpstr>
      <vt:lpstr>Applying the Margin Properties</vt:lpstr>
      <vt:lpstr>PowerPoint Presentation</vt:lpstr>
      <vt:lpstr>Negative Margins</vt:lpstr>
      <vt:lpstr>PowerPoint Presentation</vt:lpstr>
      <vt:lpstr>Collapsing Margins</vt:lpstr>
      <vt:lpstr>PowerPoint Presentation</vt:lpstr>
      <vt:lpstr>Zeroing Margins</vt:lpstr>
      <vt:lpstr>PowerPoint Presentation</vt:lpstr>
      <vt:lpstr>Applying the Padding Properties</vt:lpstr>
      <vt:lpstr>PowerPoint Presentation</vt:lpstr>
      <vt:lpstr>PowerPoint Presentation</vt:lpstr>
      <vt:lpstr>Applying the Padding Properties</vt:lpstr>
      <vt:lpstr>Applying the Border Properties</vt:lpstr>
      <vt:lpstr>Applying the Border Properties</vt:lpstr>
      <vt:lpstr>PowerPoint Presentation</vt:lpstr>
      <vt:lpstr>Specifying Border Style</vt:lpstr>
      <vt:lpstr>PowerPoint Presentation</vt:lpstr>
      <vt:lpstr>Specifying Border Width</vt:lpstr>
      <vt:lpstr>PowerPoint Presentation</vt:lpstr>
      <vt:lpstr>Specifying Border Color</vt:lpstr>
      <vt:lpstr>Using the Border Shorthand Syntax</vt:lpstr>
      <vt:lpstr>Specifying Rounded Borders</vt:lpstr>
      <vt:lpstr>PowerPoint Presentation</vt:lpstr>
      <vt:lpstr>Specifying Individual Rounded Borders</vt:lpstr>
      <vt:lpstr>PowerPoint Presentation</vt:lpstr>
      <vt:lpstr>Specifying Individual Rounded Borders</vt:lpstr>
      <vt:lpstr>Specifying Individual Rounded Borders</vt:lpstr>
      <vt:lpstr>Using the Page Layout Box Properties</vt:lpstr>
      <vt:lpstr>Using the Page Layout Box Properties</vt:lpstr>
      <vt:lpstr>Setting Element Width</vt:lpstr>
      <vt:lpstr>PowerPoint Presentation</vt:lpstr>
      <vt:lpstr>Calculating Box Model Width</vt:lpstr>
      <vt:lpstr>PowerPoint Presentation</vt:lpstr>
      <vt:lpstr>Setting Element Height</vt:lpstr>
      <vt:lpstr>PowerPoint Presentation</vt:lpstr>
      <vt:lpstr>Floating Elements</vt:lpstr>
      <vt:lpstr>PowerPoint Presentation</vt:lpstr>
      <vt:lpstr>PowerPoint Presentation</vt:lpstr>
      <vt:lpstr>Floating Elements</vt:lpstr>
      <vt:lpstr>Clearing Elements</vt:lpstr>
      <vt:lpstr>PowerPoint Presentation</vt:lpstr>
      <vt:lpstr>PowerPoint Presentation</vt:lpstr>
      <vt:lpstr>Controlling Overflow</vt:lpstr>
      <vt:lpstr>PowerPoint Presentation</vt:lpstr>
      <vt:lpstr>PowerPoint Presentation</vt:lpstr>
      <vt:lpstr>Creating Box Shadows</vt:lpstr>
      <vt:lpstr>PowerPoint Presentation</vt:lpstr>
      <vt:lpstr>Creating Box Shadows</vt:lpstr>
      <vt:lpstr>PowerPoint Presentation</vt:lpstr>
      <vt:lpstr>Creating Box Shadows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Standards  Principles of Web Design </dc:title>
  <dc:creator>Khattar Daou</dc:creator>
  <cp:lastModifiedBy>Khattar Daou</cp:lastModifiedBy>
  <cp:revision>2</cp:revision>
  <dcterms:created xsi:type="dcterms:W3CDTF">2020-06-15T00:00:22Z</dcterms:created>
  <dcterms:modified xsi:type="dcterms:W3CDTF">2022-07-04T15:37:52Z</dcterms:modified>
</cp:coreProperties>
</file>